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57" r:id="rId4"/>
    <p:sldId id="259" r:id="rId5"/>
    <p:sldId id="258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191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176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00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1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58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51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37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60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25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54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00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F7707-99EA-4412-B48F-FE7BC7401AAE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7E5D9-5379-45CD-B356-6781920E23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73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99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2669894" y="3010535"/>
            <a:ext cx="5131443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4000" b="1" spc="-1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第一</a:t>
            </a:r>
            <a:r>
              <a:rPr lang="zh-CN" altLang="en-US" sz="4000" b="1" spc="-1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章 绪论</a:t>
            </a:r>
            <a:endParaRPr sz="4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513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1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979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52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76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18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6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53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</Words>
  <Application>Microsoft Office PowerPoint</Application>
  <PresentationFormat>全屏显示(4:3)</PresentationFormat>
  <Paragraphs>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黑体</vt:lpstr>
      <vt:lpstr>华文行楷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姜昌伟</dc:creator>
  <cp:lastModifiedBy>zh_jiang1108@163.com</cp:lastModifiedBy>
  <cp:revision>4</cp:revision>
  <dcterms:created xsi:type="dcterms:W3CDTF">2015-11-08T10:49:19Z</dcterms:created>
  <dcterms:modified xsi:type="dcterms:W3CDTF">2022-09-14T07:28:29Z</dcterms:modified>
</cp:coreProperties>
</file>