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906" r:id="rId2"/>
    <p:sldMasterId id="2147484950" r:id="rId3"/>
    <p:sldMasterId id="2147484989" r:id="rId4"/>
  </p:sldMasterIdLst>
  <p:notesMasterIdLst>
    <p:notesMasterId r:id="rId35"/>
  </p:notesMasterIdLst>
  <p:sldIdLst>
    <p:sldId id="2719" r:id="rId5"/>
    <p:sldId id="600" r:id="rId6"/>
    <p:sldId id="424" r:id="rId7"/>
    <p:sldId id="532" r:id="rId8"/>
    <p:sldId id="533" r:id="rId9"/>
    <p:sldId id="534" r:id="rId10"/>
    <p:sldId id="2666" r:id="rId11"/>
    <p:sldId id="2668" r:id="rId12"/>
    <p:sldId id="359" r:id="rId13"/>
    <p:sldId id="362" r:id="rId14"/>
    <p:sldId id="363" r:id="rId15"/>
    <p:sldId id="426" r:id="rId16"/>
    <p:sldId id="528" r:id="rId17"/>
    <p:sldId id="2634" r:id="rId18"/>
    <p:sldId id="606" r:id="rId19"/>
    <p:sldId id="260" r:id="rId20"/>
    <p:sldId id="596" r:id="rId21"/>
    <p:sldId id="587" r:id="rId22"/>
    <p:sldId id="588" r:id="rId23"/>
    <p:sldId id="583" r:id="rId24"/>
    <p:sldId id="584" r:id="rId25"/>
    <p:sldId id="2649" r:id="rId26"/>
    <p:sldId id="2664" r:id="rId27"/>
    <p:sldId id="2662" r:id="rId28"/>
    <p:sldId id="589" r:id="rId29"/>
    <p:sldId id="601" r:id="rId30"/>
    <p:sldId id="581" r:id="rId31"/>
    <p:sldId id="2408" r:id="rId32"/>
    <p:sldId id="2645" r:id="rId33"/>
    <p:sldId id="2644" r:id="rId34"/>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7E4C"/>
    <a:srgbClr val="B26A37"/>
    <a:srgbClr val="E6C46C"/>
    <a:srgbClr val="995A2F"/>
    <a:srgbClr val="2B6C18"/>
    <a:srgbClr val="7C4926"/>
    <a:srgbClr val="EDD5C5"/>
    <a:srgbClr val="AE6836"/>
    <a:srgbClr val="34861E"/>
    <a:srgbClr val="E5EA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71" autoAdjust="0"/>
    <p:restoredTop sz="96265" autoAdjust="0"/>
  </p:normalViewPr>
  <p:slideViewPr>
    <p:cSldViewPr snapToGrid="0">
      <p:cViewPr varScale="1">
        <p:scale>
          <a:sx n="97" d="100"/>
          <a:sy n="97" d="100"/>
        </p:scale>
        <p:origin x="88" y="244"/>
      </p:cViewPr>
      <p:guideLst/>
    </p:cSldViewPr>
  </p:slideViewPr>
  <p:outlineViewPr>
    <p:cViewPr>
      <p:scale>
        <a:sx n="100" d="100"/>
        <a:sy n="100" d="100"/>
      </p:scale>
      <p:origin x="0" y="-8439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C8EFBBD3-2255-43E2-850A-2B934F8C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a:defRPr/>
            </a:pPr>
            <a:endParaRPr lang="zh-CN" altLang="en-US" dirty="0"/>
          </a:p>
        </p:txBody>
      </p:sp>
      <p:sp>
        <p:nvSpPr>
          <p:cNvPr id="3" name="日期占位符 2">
            <a:extLst>
              <a:ext uri="{FF2B5EF4-FFF2-40B4-BE49-F238E27FC236}">
                <a16:creationId xmlns:a16="http://schemas.microsoft.com/office/drawing/2014/main" id="{78F5F5D6-6DF1-4B4F-929F-1C33C163041F}"/>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a:defRPr/>
            </a:pPr>
            <a:fld id="{E9D5CB9C-A5E6-4D4B-9E2B-DFF827D86057}" type="datetimeFigureOut">
              <a:rPr lang="zh-CN" altLang="en-US" smtClean="0"/>
              <a:pPr>
                <a:defRPr/>
              </a:pPr>
              <a:t>2022/9/22</a:t>
            </a:fld>
            <a:endParaRPr lang="zh-CN" altLang="en-US" dirty="0"/>
          </a:p>
        </p:txBody>
      </p:sp>
      <p:sp>
        <p:nvSpPr>
          <p:cNvPr id="4" name="幻灯片图像占位符 3">
            <a:extLst>
              <a:ext uri="{FF2B5EF4-FFF2-40B4-BE49-F238E27FC236}">
                <a16:creationId xmlns:a16="http://schemas.microsoft.com/office/drawing/2014/main" id="{6907AAD6-BEA3-4FEA-A014-A6C48205E54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a:extLst>
              <a:ext uri="{FF2B5EF4-FFF2-40B4-BE49-F238E27FC236}">
                <a16:creationId xmlns:a16="http://schemas.microsoft.com/office/drawing/2014/main" id="{4DA85C2A-2AB0-4382-A7B7-16267D051DAD}"/>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dirty="0"/>
              <a:t>单击此处编辑母版文本样式</a:t>
            </a:r>
          </a:p>
          <a:p>
            <a:pPr lvl="1"/>
            <a:r>
              <a:rPr lang="zh-CN" altLang="en-US" noProof="0" dirty="0"/>
              <a:t>二级</a:t>
            </a:r>
          </a:p>
          <a:p>
            <a:pPr lvl="2"/>
            <a:r>
              <a:rPr lang="zh-CN" altLang="en-US" noProof="0" dirty="0"/>
              <a:t>三级</a:t>
            </a:r>
          </a:p>
          <a:p>
            <a:pPr lvl="3"/>
            <a:r>
              <a:rPr lang="zh-CN" altLang="en-US" noProof="0" dirty="0"/>
              <a:t>四级</a:t>
            </a:r>
          </a:p>
          <a:p>
            <a:pPr lvl="4"/>
            <a:r>
              <a:rPr lang="zh-CN" altLang="en-US" noProof="0" dirty="0"/>
              <a:t>五级</a:t>
            </a:r>
          </a:p>
        </p:txBody>
      </p:sp>
      <p:sp>
        <p:nvSpPr>
          <p:cNvPr id="6" name="页脚占位符 5">
            <a:extLst>
              <a:ext uri="{FF2B5EF4-FFF2-40B4-BE49-F238E27FC236}">
                <a16:creationId xmlns:a16="http://schemas.microsoft.com/office/drawing/2014/main" id="{5851E417-7F01-41F3-B317-FB778CD9F5F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a:defRPr/>
            </a:pPr>
            <a:endParaRPr lang="zh-CN" altLang="en-US" dirty="0"/>
          </a:p>
        </p:txBody>
      </p:sp>
      <p:sp>
        <p:nvSpPr>
          <p:cNvPr id="7" name="灯片编号占位符 6">
            <a:extLst>
              <a:ext uri="{FF2B5EF4-FFF2-40B4-BE49-F238E27FC236}">
                <a16:creationId xmlns:a16="http://schemas.microsoft.com/office/drawing/2014/main" id="{C56CEA6A-3800-48FC-9071-40176ABB117F}"/>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微软雅黑" panose="020B0503020204020204" pitchFamily="34" charset="-122"/>
                <a:ea typeface="微软雅黑" panose="020B0503020204020204" pitchFamily="34" charset="-122"/>
              </a:defRPr>
            </a:lvl1pPr>
          </a:lstStyle>
          <a:p>
            <a:fld id="{2CE06FC6-E6E0-42CD-B91F-9E6DB87F48CD}" type="slidenum">
              <a:rPr lang="zh-CN" altLang="en-US" smtClean="0"/>
              <a:pPr/>
              <a:t>‹#›</a:t>
            </a:fld>
            <a:endParaRPr lang="zh-CN"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71725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33DCB07-744D-4ECE-81B2-873A092556D0}"/>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17D5A438-0CE9-49D3-891E-EBCE42F2D839}" type="datetimeFigureOut">
              <a:rPr lang="zh-CN" altLang="en-US"/>
              <a:pPr>
                <a:defRPr/>
              </a:pPr>
              <a:t>2022/9/22</a:t>
            </a:fld>
            <a:endParaRPr lang="zh-CN" altLang="en-US"/>
          </a:p>
        </p:txBody>
      </p:sp>
      <p:sp>
        <p:nvSpPr>
          <p:cNvPr id="5" name="页脚占位符 4">
            <a:extLst>
              <a:ext uri="{FF2B5EF4-FFF2-40B4-BE49-F238E27FC236}">
                <a16:creationId xmlns:a16="http://schemas.microsoft.com/office/drawing/2014/main" id="{76DD23CB-E61B-4702-B9D3-F37A5EF84BDD}"/>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429024A2-9D4D-46E2-8B91-901B29B6235F}"/>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AE2DC378-A09B-4530-A1CD-F1F646196595}" type="slidenum">
              <a:rPr lang="zh-CN" altLang="en-US"/>
              <a:pPr/>
              <a:t>‹#›</a:t>
            </a:fld>
            <a:endParaRPr lang="zh-CN" altLang="en-US"/>
          </a:p>
        </p:txBody>
      </p:sp>
    </p:spTree>
    <p:extLst>
      <p:ext uri="{BB962C8B-B14F-4D97-AF65-F5344CB8AC3E}">
        <p14:creationId xmlns:p14="http://schemas.microsoft.com/office/powerpoint/2010/main" val="205035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D36DF2D-9561-49EB-9E20-ACB8DCACEE85}"/>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97A47992-99BC-4EC7-80BE-EFE5486D3713}" type="datetimeFigureOut">
              <a:rPr lang="zh-CN" altLang="en-US"/>
              <a:pPr>
                <a:defRPr/>
              </a:pPr>
              <a:t>2022/9/22</a:t>
            </a:fld>
            <a:endParaRPr lang="zh-CN" altLang="en-US"/>
          </a:p>
        </p:txBody>
      </p:sp>
      <p:sp>
        <p:nvSpPr>
          <p:cNvPr id="5" name="页脚占位符 4">
            <a:extLst>
              <a:ext uri="{FF2B5EF4-FFF2-40B4-BE49-F238E27FC236}">
                <a16:creationId xmlns:a16="http://schemas.microsoft.com/office/drawing/2014/main" id="{80E395D5-4B70-44B6-8D5F-2DF49675D6B9}"/>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E01820F6-E718-41DA-A2F0-6A525C4A3DF1}"/>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C361319B-EE6B-437C-BA49-96B0648D4CA6}" type="slidenum">
              <a:rPr lang="zh-CN" altLang="en-US"/>
              <a:pPr/>
              <a:t>‹#›</a:t>
            </a:fld>
            <a:endParaRPr lang="zh-CN" altLang="en-US"/>
          </a:p>
        </p:txBody>
      </p:sp>
    </p:spTree>
    <p:extLst>
      <p:ext uri="{BB962C8B-B14F-4D97-AF65-F5344CB8AC3E}">
        <p14:creationId xmlns:p14="http://schemas.microsoft.com/office/powerpoint/2010/main" val="3326646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03607ED-C7CB-4D5C-959B-E8274D543766}"/>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255D6EF8-F336-4B07-A8DD-A6237E7C3039}" type="datetimeFigureOut">
              <a:rPr lang="zh-CN" altLang="en-US"/>
              <a:pPr>
                <a:defRPr/>
              </a:pPr>
              <a:t>2022/9/22</a:t>
            </a:fld>
            <a:endParaRPr lang="zh-CN" altLang="en-US"/>
          </a:p>
        </p:txBody>
      </p:sp>
      <p:sp>
        <p:nvSpPr>
          <p:cNvPr id="5" name="页脚占位符 4">
            <a:extLst>
              <a:ext uri="{FF2B5EF4-FFF2-40B4-BE49-F238E27FC236}">
                <a16:creationId xmlns:a16="http://schemas.microsoft.com/office/drawing/2014/main" id="{A108374E-88DC-4B7C-AA90-0665DBFFCEFC}"/>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2A9EDA81-7EBB-40D1-B64C-CDC656A2AFFF}"/>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2E4898DF-19CE-4375-A215-94FD95F7CEC9}" type="slidenum">
              <a:rPr lang="zh-CN" altLang="en-US"/>
              <a:pPr/>
              <a:t>‹#›</a:t>
            </a:fld>
            <a:endParaRPr lang="zh-CN" altLang="en-US"/>
          </a:p>
        </p:txBody>
      </p:sp>
    </p:spTree>
    <p:extLst>
      <p:ext uri="{BB962C8B-B14F-4D97-AF65-F5344CB8AC3E}">
        <p14:creationId xmlns:p14="http://schemas.microsoft.com/office/powerpoint/2010/main" val="3475645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3">
            <a:extLst>
              <a:ext uri="{FF2B5EF4-FFF2-40B4-BE49-F238E27FC236}">
                <a16:creationId xmlns:a16="http://schemas.microsoft.com/office/drawing/2014/main" id="{CF7F8A8C-DD18-49BB-B856-CA2986D5AC5F}"/>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24169536-13AF-4DD1-A142-A02430464F0F}" type="datetimeFigureOut">
              <a:rPr lang="zh-CN" altLang="en-US"/>
              <a:pPr>
                <a:defRPr/>
              </a:pPr>
              <a:t>2022/9/22</a:t>
            </a:fld>
            <a:endParaRPr lang="zh-CN" altLang="en-US"/>
          </a:p>
        </p:txBody>
      </p:sp>
      <p:sp>
        <p:nvSpPr>
          <p:cNvPr id="6" name="页脚占位符 4">
            <a:extLst>
              <a:ext uri="{FF2B5EF4-FFF2-40B4-BE49-F238E27FC236}">
                <a16:creationId xmlns:a16="http://schemas.microsoft.com/office/drawing/2014/main" id="{B4BE1CF8-2AA1-4DFE-9FEA-BB9A701035FE}"/>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5EE16AB3-8115-49C8-9099-776AC3CE3C8E}"/>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2E29A487-01FD-4C36-B5D4-46085E5EB570}" type="slidenum">
              <a:rPr lang="zh-CN" altLang="en-US"/>
              <a:pPr/>
              <a:t>‹#›</a:t>
            </a:fld>
            <a:endParaRPr lang="zh-CN" altLang="en-US"/>
          </a:p>
        </p:txBody>
      </p:sp>
    </p:spTree>
    <p:extLst>
      <p:ext uri="{BB962C8B-B14F-4D97-AF65-F5344CB8AC3E}">
        <p14:creationId xmlns:p14="http://schemas.microsoft.com/office/powerpoint/2010/main" val="2161754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3">
            <a:extLst>
              <a:ext uri="{FF2B5EF4-FFF2-40B4-BE49-F238E27FC236}">
                <a16:creationId xmlns:a16="http://schemas.microsoft.com/office/drawing/2014/main" id="{BCCF0513-8AE8-473D-A40A-9DD25EC74ECF}"/>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C7663A5D-D8D9-4BCA-B0C8-5300C7EFFF61}" type="datetimeFigureOut">
              <a:rPr lang="zh-CN" altLang="en-US"/>
              <a:pPr>
                <a:defRPr/>
              </a:pPr>
              <a:t>2022/9/22</a:t>
            </a:fld>
            <a:endParaRPr lang="zh-CN" altLang="en-US"/>
          </a:p>
        </p:txBody>
      </p:sp>
      <p:sp>
        <p:nvSpPr>
          <p:cNvPr id="8" name="页脚占位符 4">
            <a:extLst>
              <a:ext uri="{FF2B5EF4-FFF2-40B4-BE49-F238E27FC236}">
                <a16:creationId xmlns:a16="http://schemas.microsoft.com/office/drawing/2014/main" id="{346C2CF1-87B4-403C-B475-7450341021E7}"/>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3E27BF44-499B-431F-8805-9DAFC6AEDE9E}"/>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E0706999-F4C3-46B6-BD55-6F3A15C12E6C}" type="slidenum">
              <a:rPr lang="zh-CN" altLang="en-US"/>
              <a:pPr/>
              <a:t>‹#›</a:t>
            </a:fld>
            <a:endParaRPr lang="zh-CN" altLang="en-US"/>
          </a:p>
        </p:txBody>
      </p:sp>
    </p:spTree>
    <p:extLst>
      <p:ext uri="{BB962C8B-B14F-4D97-AF65-F5344CB8AC3E}">
        <p14:creationId xmlns:p14="http://schemas.microsoft.com/office/powerpoint/2010/main" val="3333532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CA85FC46-D8A3-4254-A504-26F65A8A9B55}"/>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940A40DA-93ED-41B3-8689-C90FDA04A15F}" type="datetimeFigureOut">
              <a:rPr lang="zh-CN" altLang="en-US"/>
              <a:pPr>
                <a:defRPr/>
              </a:pPr>
              <a:t>2022/9/22</a:t>
            </a:fld>
            <a:endParaRPr lang="zh-CN" altLang="en-US"/>
          </a:p>
        </p:txBody>
      </p:sp>
      <p:sp>
        <p:nvSpPr>
          <p:cNvPr id="4" name="页脚占位符 4">
            <a:extLst>
              <a:ext uri="{FF2B5EF4-FFF2-40B4-BE49-F238E27FC236}">
                <a16:creationId xmlns:a16="http://schemas.microsoft.com/office/drawing/2014/main" id="{A52FE24C-231F-4E39-B057-5C5CBB8DF23C}"/>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0122E3ED-3B6F-49A0-9602-CE7F0128B04B}"/>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EAC026C1-6DA8-4C20-BA65-7FFB6D46F9EE}" type="slidenum">
              <a:rPr lang="zh-CN" altLang="en-US"/>
              <a:pPr/>
              <a:t>‹#›</a:t>
            </a:fld>
            <a:endParaRPr lang="zh-CN" altLang="en-US"/>
          </a:p>
        </p:txBody>
      </p:sp>
    </p:spTree>
    <p:extLst>
      <p:ext uri="{BB962C8B-B14F-4D97-AF65-F5344CB8AC3E}">
        <p14:creationId xmlns:p14="http://schemas.microsoft.com/office/powerpoint/2010/main" val="4125915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B4E545DE-379F-4FBC-ACE5-108A1DC033D4}"/>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CEECA827-3B3C-4FDD-855B-013EEBAD05AC}" type="datetimeFigureOut">
              <a:rPr lang="zh-CN" altLang="en-US"/>
              <a:pPr>
                <a:defRPr/>
              </a:pPr>
              <a:t>2022/9/22</a:t>
            </a:fld>
            <a:endParaRPr lang="zh-CN" altLang="en-US"/>
          </a:p>
        </p:txBody>
      </p:sp>
      <p:sp>
        <p:nvSpPr>
          <p:cNvPr id="3" name="页脚占位符 4">
            <a:extLst>
              <a:ext uri="{FF2B5EF4-FFF2-40B4-BE49-F238E27FC236}">
                <a16:creationId xmlns:a16="http://schemas.microsoft.com/office/drawing/2014/main" id="{449C447E-0FA9-4108-95A5-E5E522C039AA}"/>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F0A851C0-3162-4E84-99C0-6273E88F63A0}"/>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2AD7E873-44CD-4833-8963-C425297B251D}" type="slidenum">
              <a:rPr lang="zh-CN" altLang="en-US"/>
              <a:pPr/>
              <a:t>‹#›</a:t>
            </a:fld>
            <a:endParaRPr lang="zh-CN" altLang="en-US"/>
          </a:p>
        </p:txBody>
      </p:sp>
    </p:spTree>
    <p:extLst>
      <p:ext uri="{BB962C8B-B14F-4D97-AF65-F5344CB8AC3E}">
        <p14:creationId xmlns:p14="http://schemas.microsoft.com/office/powerpoint/2010/main" val="125277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84A05FDB-45F0-4637-9AF6-A58D5DE7CC88}"/>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F6DA3C42-8DB9-4F34-B8CE-0EA4AE4B8F39}" type="datetimeFigureOut">
              <a:rPr lang="zh-CN" altLang="en-US"/>
              <a:pPr>
                <a:defRPr/>
              </a:pPr>
              <a:t>2022/9/22</a:t>
            </a:fld>
            <a:endParaRPr lang="zh-CN" altLang="en-US"/>
          </a:p>
        </p:txBody>
      </p:sp>
      <p:sp>
        <p:nvSpPr>
          <p:cNvPr id="6" name="页脚占位符 4">
            <a:extLst>
              <a:ext uri="{FF2B5EF4-FFF2-40B4-BE49-F238E27FC236}">
                <a16:creationId xmlns:a16="http://schemas.microsoft.com/office/drawing/2014/main" id="{24614CD0-EF58-4C94-A932-82A8BE7A5F7C}"/>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B0CCEBB8-E0A7-4134-94D5-D3B218804496}"/>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51949058-FD2B-4E8A-BDD9-2DA777CAED6F}" type="slidenum">
              <a:rPr lang="zh-CN" altLang="en-US"/>
              <a:pPr/>
              <a:t>‹#›</a:t>
            </a:fld>
            <a:endParaRPr lang="zh-CN" altLang="en-US"/>
          </a:p>
        </p:txBody>
      </p:sp>
    </p:spTree>
    <p:extLst>
      <p:ext uri="{BB962C8B-B14F-4D97-AF65-F5344CB8AC3E}">
        <p14:creationId xmlns:p14="http://schemas.microsoft.com/office/powerpoint/2010/main" val="771830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D2C265C8-8260-4AAE-80E2-1553069328C2}"/>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95AF7DCE-DD67-4CDF-BE72-5B60FFBE5685}" type="datetimeFigureOut">
              <a:rPr lang="zh-CN" altLang="en-US"/>
              <a:pPr>
                <a:defRPr/>
              </a:pPr>
              <a:t>2022/9/22</a:t>
            </a:fld>
            <a:endParaRPr lang="zh-CN" altLang="en-US"/>
          </a:p>
        </p:txBody>
      </p:sp>
      <p:sp>
        <p:nvSpPr>
          <p:cNvPr id="6" name="页脚占位符 4">
            <a:extLst>
              <a:ext uri="{FF2B5EF4-FFF2-40B4-BE49-F238E27FC236}">
                <a16:creationId xmlns:a16="http://schemas.microsoft.com/office/drawing/2014/main" id="{95C29EBD-4D0E-4445-A65D-69D6388C7DD8}"/>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C243B576-DAC6-42C0-89B8-38C3F6EDF880}"/>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0CF4B667-6674-4E1D-B503-2EF2798E51B1}" type="slidenum">
              <a:rPr lang="zh-CN" altLang="en-US"/>
              <a:pPr/>
              <a:t>‹#›</a:t>
            </a:fld>
            <a:endParaRPr lang="zh-CN" altLang="en-US"/>
          </a:p>
        </p:txBody>
      </p:sp>
    </p:spTree>
    <p:extLst>
      <p:ext uri="{BB962C8B-B14F-4D97-AF65-F5344CB8AC3E}">
        <p14:creationId xmlns:p14="http://schemas.microsoft.com/office/powerpoint/2010/main" val="3672708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2EF6DA8-F4B7-44DE-8954-B4B7E7417212}"/>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FE949389-8CA6-4A1F-94A2-EB12D195FBFA}" type="datetimeFigureOut">
              <a:rPr lang="zh-CN" altLang="en-US"/>
              <a:pPr>
                <a:defRPr/>
              </a:pPr>
              <a:t>2022/9/22</a:t>
            </a:fld>
            <a:endParaRPr lang="zh-CN" altLang="en-US"/>
          </a:p>
        </p:txBody>
      </p:sp>
      <p:sp>
        <p:nvSpPr>
          <p:cNvPr id="5" name="页脚占位符 4">
            <a:extLst>
              <a:ext uri="{FF2B5EF4-FFF2-40B4-BE49-F238E27FC236}">
                <a16:creationId xmlns:a16="http://schemas.microsoft.com/office/drawing/2014/main" id="{BB8FE278-B308-4CC5-A0C1-3196F79CA801}"/>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EFF0E446-3B42-4998-8349-1F3748912D37}"/>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5A5CAF8E-BCB6-4AD3-B311-D4356368B2EC}" type="slidenum">
              <a:rPr lang="zh-CN" altLang="en-US"/>
              <a:pPr/>
              <a:t>‹#›</a:t>
            </a:fld>
            <a:endParaRPr lang="zh-CN" altLang="en-US"/>
          </a:p>
        </p:txBody>
      </p:sp>
    </p:spTree>
    <p:extLst>
      <p:ext uri="{BB962C8B-B14F-4D97-AF65-F5344CB8AC3E}">
        <p14:creationId xmlns:p14="http://schemas.microsoft.com/office/powerpoint/2010/main" val="3498677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2B74D8F-E392-4214-A738-85B24DC6AD8A}"/>
              </a:ext>
            </a:extLst>
          </p:cNvPr>
          <p:cNvSpPr>
            <a:spLocks noGrp="1"/>
          </p:cNvSpPr>
          <p:nvPr>
            <p:ph type="dt" sz="half" idx="10"/>
          </p:nvPr>
        </p:nvSpPr>
        <p:spPr>
          <a:xfrm>
            <a:off x="838200" y="6356350"/>
            <a:ext cx="2743200" cy="365125"/>
          </a:xfrm>
          <a:prstGeom prst="rect">
            <a:avLst/>
          </a:prstGeom>
        </p:spPr>
        <p:txBody>
          <a:bodyPr/>
          <a:lstStyle>
            <a:lvl1pPr>
              <a:defRPr/>
            </a:lvl1pPr>
          </a:lstStyle>
          <a:p>
            <a:pPr>
              <a:defRPr/>
            </a:pPr>
            <a:fld id="{9198243B-12D6-46A4-A1D8-8054F64F487F}" type="datetimeFigureOut">
              <a:rPr lang="zh-CN" altLang="en-US"/>
              <a:pPr>
                <a:defRPr/>
              </a:pPr>
              <a:t>2022/9/22</a:t>
            </a:fld>
            <a:endParaRPr lang="zh-CN" altLang="en-US"/>
          </a:p>
        </p:txBody>
      </p:sp>
      <p:sp>
        <p:nvSpPr>
          <p:cNvPr id="5" name="页脚占位符 4">
            <a:extLst>
              <a:ext uri="{FF2B5EF4-FFF2-40B4-BE49-F238E27FC236}">
                <a16:creationId xmlns:a16="http://schemas.microsoft.com/office/drawing/2014/main" id="{829EB4C3-95E6-4D80-A21F-49390EDB0DD2}"/>
              </a:ext>
            </a:extLst>
          </p:cNvPr>
          <p:cNvSpPr>
            <a:spLocks noGrp="1"/>
          </p:cNvSpPr>
          <p:nvPr>
            <p:ph type="ftr" sz="quarter" idx="11"/>
          </p:nvPr>
        </p:nvSpPr>
        <p:spPr>
          <a:xfrm>
            <a:off x="4038600" y="6356350"/>
            <a:ext cx="4114800" cy="365125"/>
          </a:xfrm>
          <a:prstGeom prst="rect">
            <a:avLst/>
          </a:prstGeom>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5F53B585-5523-4DA2-B702-0A472352E011}"/>
              </a:ext>
            </a:extLst>
          </p:cNvPr>
          <p:cNvSpPr>
            <a:spLocks noGrp="1"/>
          </p:cNvSpPr>
          <p:nvPr>
            <p:ph type="sldNum" sz="quarter" idx="12"/>
          </p:nvPr>
        </p:nvSpPr>
        <p:spPr>
          <a:xfrm>
            <a:off x="8610600" y="6356350"/>
            <a:ext cx="2743200" cy="365125"/>
          </a:xfrm>
          <a:prstGeom prst="rect">
            <a:avLst/>
          </a:prstGeom>
        </p:spPr>
        <p:txBody>
          <a:bodyPr/>
          <a:lstStyle>
            <a:lvl1pPr>
              <a:defRPr/>
            </a:lvl1pPr>
          </a:lstStyle>
          <a:p>
            <a:fld id="{89C903E7-CE3F-4D34-890B-033A0913A665}" type="slidenum">
              <a:rPr lang="zh-CN" altLang="en-US"/>
              <a:pPr/>
              <a:t>‹#›</a:t>
            </a:fld>
            <a:endParaRPr lang="zh-CN" altLang="en-US"/>
          </a:p>
        </p:txBody>
      </p:sp>
    </p:spTree>
    <p:extLst>
      <p:ext uri="{BB962C8B-B14F-4D97-AF65-F5344CB8AC3E}">
        <p14:creationId xmlns:p14="http://schemas.microsoft.com/office/powerpoint/2010/main" val="4106495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944028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095008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944428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981005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1394050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005226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1053442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8042804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114430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2232586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9474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
        <p:nvSpPr>
          <p:cNvPr id="4" name="日期占位符 3">
            <a:extLst>
              <a:ext uri="{FF2B5EF4-FFF2-40B4-BE49-F238E27FC236}">
                <a16:creationId xmlns:a16="http://schemas.microsoft.com/office/drawing/2014/main" id="{C2193049-7F33-44B3-A037-1D1C5465417A}"/>
              </a:ext>
            </a:extLst>
          </p:cNvPr>
          <p:cNvSpPr>
            <a:spLocks noGrp="1"/>
          </p:cNvSpPr>
          <p:nvPr>
            <p:ph type="dt" sz="half" idx="10"/>
          </p:nvPr>
        </p:nvSpPr>
        <p:spPr/>
        <p:txBody>
          <a:bodyPr/>
          <a:lstStyle>
            <a:lvl1pPr>
              <a:defRPr/>
            </a:lvl1pPr>
          </a:lstStyle>
          <a:p>
            <a:pPr>
              <a:defRPr/>
            </a:pPr>
            <a:fld id="{15B1474E-9035-4438-861B-D60CB0EE2AF6}" type="datetime1">
              <a:rPr lang="zh-CN" altLang="en-US"/>
              <a:pPr>
                <a:defRPr/>
              </a:pPr>
              <a:t>2022/9/22</a:t>
            </a:fld>
            <a:endParaRPr lang="zh-CN" altLang="en-US"/>
          </a:p>
        </p:txBody>
      </p:sp>
      <p:sp>
        <p:nvSpPr>
          <p:cNvPr id="5" name="页脚占位符 4">
            <a:extLst>
              <a:ext uri="{FF2B5EF4-FFF2-40B4-BE49-F238E27FC236}">
                <a16:creationId xmlns:a16="http://schemas.microsoft.com/office/drawing/2014/main" id="{8B7B2A01-02AE-4984-86B3-DBAD234E75AD}"/>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C448A08E-505F-40C1-B437-815DCB881998}"/>
              </a:ext>
            </a:extLst>
          </p:cNvPr>
          <p:cNvSpPr>
            <a:spLocks noGrp="1"/>
          </p:cNvSpPr>
          <p:nvPr>
            <p:ph type="sldNum" sz="quarter" idx="12"/>
          </p:nvPr>
        </p:nvSpPr>
        <p:spPr/>
        <p:txBody>
          <a:bodyPr/>
          <a:lstStyle>
            <a:lvl1pPr>
              <a:defRPr/>
            </a:lvl1pPr>
          </a:lstStyle>
          <a:p>
            <a:fld id="{B9929086-AD88-4668-A0C3-37E0A2928B02}" type="slidenum">
              <a:rPr lang="zh-CN" altLang="en-US"/>
              <a:pPr/>
              <a:t>‹#›</a:t>
            </a:fld>
            <a:endParaRPr lang="zh-CN" altLang="en-US"/>
          </a:p>
        </p:txBody>
      </p:sp>
    </p:spTree>
    <p:extLst>
      <p:ext uri="{BB962C8B-B14F-4D97-AF65-F5344CB8AC3E}">
        <p14:creationId xmlns:p14="http://schemas.microsoft.com/office/powerpoint/2010/main" val="40099311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日期占位符 3">
            <a:extLst>
              <a:ext uri="{FF2B5EF4-FFF2-40B4-BE49-F238E27FC236}">
                <a16:creationId xmlns:a16="http://schemas.microsoft.com/office/drawing/2014/main" id="{0AC7BCBD-C79C-4F8B-95D6-CB4600546146}"/>
              </a:ext>
            </a:extLst>
          </p:cNvPr>
          <p:cNvSpPr>
            <a:spLocks noGrp="1"/>
          </p:cNvSpPr>
          <p:nvPr>
            <p:ph type="dt" sz="half" idx="10"/>
          </p:nvPr>
        </p:nvSpPr>
        <p:spPr/>
        <p:txBody>
          <a:bodyPr/>
          <a:lstStyle>
            <a:lvl1pPr>
              <a:defRPr/>
            </a:lvl1pPr>
          </a:lstStyle>
          <a:p>
            <a:pPr>
              <a:defRPr/>
            </a:pPr>
            <a:fld id="{208FB432-E016-4762-B438-777984764CF0}" type="datetime1">
              <a:rPr lang="zh-CN" altLang="en-US"/>
              <a:pPr>
                <a:defRPr/>
              </a:pPr>
              <a:t>2022/9/22</a:t>
            </a:fld>
            <a:endParaRPr lang="zh-CN" altLang="en-US"/>
          </a:p>
        </p:txBody>
      </p:sp>
      <p:sp>
        <p:nvSpPr>
          <p:cNvPr id="5" name="页脚占位符 4">
            <a:extLst>
              <a:ext uri="{FF2B5EF4-FFF2-40B4-BE49-F238E27FC236}">
                <a16:creationId xmlns:a16="http://schemas.microsoft.com/office/drawing/2014/main" id="{29F82046-8B5A-401C-B6F5-715D7CFADE9A}"/>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30D4FD5A-CC0B-409F-9121-CD2DA2AD2EFA}"/>
              </a:ext>
            </a:extLst>
          </p:cNvPr>
          <p:cNvSpPr>
            <a:spLocks noGrp="1"/>
          </p:cNvSpPr>
          <p:nvPr>
            <p:ph type="sldNum" sz="quarter" idx="12"/>
          </p:nvPr>
        </p:nvSpPr>
        <p:spPr/>
        <p:txBody>
          <a:bodyPr/>
          <a:lstStyle>
            <a:lvl1pPr>
              <a:defRPr/>
            </a:lvl1pPr>
          </a:lstStyle>
          <a:p>
            <a:fld id="{7553F1E0-FDC7-482D-8E29-BED16BDEF5B4}" type="slidenum">
              <a:rPr lang="zh-CN" altLang="en-US"/>
              <a:pPr/>
              <a:t>‹#›</a:t>
            </a:fld>
            <a:endParaRPr lang="zh-CN" altLang="en-US"/>
          </a:p>
        </p:txBody>
      </p:sp>
    </p:spTree>
    <p:extLst>
      <p:ext uri="{BB962C8B-B14F-4D97-AF65-F5344CB8AC3E}">
        <p14:creationId xmlns:p14="http://schemas.microsoft.com/office/powerpoint/2010/main" val="2240495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
        <p:nvSpPr>
          <p:cNvPr id="4" name="日期占位符 3">
            <a:extLst>
              <a:ext uri="{FF2B5EF4-FFF2-40B4-BE49-F238E27FC236}">
                <a16:creationId xmlns:a16="http://schemas.microsoft.com/office/drawing/2014/main" id="{26F7BC15-74A9-4549-84A1-9E3E5C667895}"/>
              </a:ext>
            </a:extLst>
          </p:cNvPr>
          <p:cNvSpPr>
            <a:spLocks noGrp="1"/>
          </p:cNvSpPr>
          <p:nvPr>
            <p:ph type="dt" sz="half" idx="10"/>
          </p:nvPr>
        </p:nvSpPr>
        <p:spPr/>
        <p:txBody>
          <a:bodyPr/>
          <a:lstStyle>
            <a:lvl1pPr>
              <a:defRPr/>
            </a:lvl1pPr>
          </a:lstStyle>
          <a:p>
            <a:pPr>
              <a:defRPr/>
            </a:pPr>
            <a:fld id="{15346685-9B16-495C-9FC2-A47875BE199E}" type="datetime1">
              <a:rPr lang="zh-CN" altLang="en-US"/>
              <a:pPr>
                <a:defRPr/>
              </a:pPr>
              <a:t>2022/9/22</a:t>
            </a:fld>
            <a:endParaRPr lang="zh-CN" altLang="en-US"/>
          </a:p>
        </p:txBody>
      </p:sp>
      <p:sp>
        <p:nvSpPr>
          <p:cNvPr id="5" name="页脚占位符 4">
            <a:extLst>
              <a:ext uri="{FF2B5EF4-FFF2-40B4-BE49-F238E27FC236}">
                <a16:creationId xmlns:a16="http://schemas.microsoft.com/office/drawing/2014/main" id="{B162D692-AA34-4359-BCF1-22EA9A405D71}"/>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EFAEBCFE-1171-459E-9A6D-ED4C279FB308}"/>
              </a:ext>
            </a:extLst>
          </p:cNvPr>
          <p:cNvSpPr>
            <a:spLocks noGrp="1"/>
          </p:cNvSpPr>
          <p:nvPr>
            <p:ph type="sldNum" sz="quarter" idx="12"/>
          </p:nvPr>
        </p:nvSpPr>
        <p:spPr/>
        <p:txBody>
          <a:bodyPr/>
          <a:lstStyle>
            <a:lvl1pPr>
              <a:defRPr/>
            </a:lvl1pPr>
          </a:lstStyle>
          <a:p>
            <a:fld id="{0B9CC413-8BCB-4DE0-9A5D-8FA453BCE50F}" type="slidenum">
              <a:rPr lang="zh-CN" altLang="en-US"/>
              <a:pPr/>
              <a:t>‹#›</a:t>
            </a:fld>
            <a:endParaRPr lang="zh-CN" altLang="en-US"/>
          </a:p>
        </p:txBody>
      </p:sp>
    </p:spTree>
    <p:extLst>
      <p:ext uri="{BB962C8B-B14F-4D97-AF65-F5344CB8AC3E}">
        <p14:creationId xmlns:p14="http://schemas.microsoft.com/office/powerpoint/2010/main" val="25329145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5" name="日期占位符 3">
            <a:extLst>
              <a:ext uri="{FF2B5EF4-FFF2-40B4-BE49-F238E27FC236}">
                <a16:creationId xmlns:a16="http://schemas.microsoft.com/office/drawing/2014/main" id="{892FCD1B-1165-4FBC-A0A6-1D15B57603FD}"/>
              </a:ext>
            </a:extLst>
          </p:cNvPr>
          <p:cNvSpPr>
            <a:spLocks noGrp="1"/>
          </p:cNvSpPr>
          <p:nvPr>
            <p:ph type="dt" sz="half" idx="10"/>
          </p:nvPr>
        </p:nvSpPr>
        <p:spPr/>
        <p:txBody>
          <a:bodyPr/>
          <a:lstStyle>
            <a:lvl1pPr>
              <a:defRPr/>
            </a:lvl1pPr>
          </a:lstStyle>
          <a:p>
            <a:pPr>
              <a:defRPr/>
            </a:pPr>
            <a:fld id="{8277108C-47F0-41D4-AF25-93F7FA5D4FC0}" type="datetime1">
              <a:rPr lang="zh-CN" altLang="en-US"/>
              <a:pPr>
                <a:defRPr/>
              </a:pPr>
              <a:t>2022/9/22</a:t>
            </a:fld>
            <a:endParaRPr lang="zh-CN" altLang="en-US"/>
          </a:p>
        </p:txBody>
      </p:sp>
      <p:sp>
        <p:nvSpPr>
          <p:cNvPr id="6" name="页脚占位符 4">
            <a:extLst>
              <a:ext uri="{FF2B5EF4-FFF2-40B4-BE49-F238E27FC236}">
                <a16:creationId xmlns:a16="http://schemas.microsoft.com/office/drawing/2014/main" id="{FC5E6428-6271-4514-9815-AA2FD450644F}"/>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40E88691-B2EA-4BE9-8EF1-049FD5EF5C2C}"/>
              </a:ext>
            </a:extLst>
          </p:cNvPr>
          <p:cNvSpPr>
            <a:spLocks noGrp="1"/>
          </p:cNvSpPr>
          <p:nvPr>
            <p:ph type="sldNum" sz="quarter" idx="12"/>
          </p:nvPr>
        </p:nvSpPr>
        <p:spPr/>
        <p:txBody>
          <a:bodyPr/>
          <a:lstStyle>
            <a:lvl1pPr>
              <a:defRPr/>
            </a:lvl1pPr>
          </a:lstStyle>
          <a:p>
            <a:fld id="{205CD546-7849-486E-AE94-EC7A0763C2A5}" type="slidenum">
              <a:rPr lang="zh-CN" altLang="en-US"/>
              <a:pPr/>
              <a:t>‹#›</a:t>
            </a:fld>
            <a:endParaRPr lang="zh-CN" altLang="en-US"/>
          </a:p>
        </p:txBody>
      </p:sp>
    </p:spTree>
    <p:extLst>
      <p:ext uri="{BB962C8B-B14F-4D97-AF65-F5344CB8AC3E}">
        <p14:creationId xmlns:p14="http://schemas.microsoft.com/office/powerpoint/2010/main" val="2447046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7" name="日期占位符 3">
            <a:extLst>
              <a:ext uri="{FF2B5EF4-FFF2-40B4-BE49-F238E27FC236}">
                <a16:creationId xmlns:a16="http://schemas.microsoft.com/office/drawing/2014/main" id="{1AB5B362-E7F2-43C5-A340-D80AA79C8D5A}"/>
              </a:ext>
            </a:extLst>
          </p:cNvPr>
          <p:cNvSpPr>
            <a:spLocks noGrp="1"/>
          </p:cNvSpPr>
          <p:nvPr>
            <p:ph type="dt" sz="half" idx="10"/>
          </p:nvPr>
        </p:nvSpPr>
        <p:spPr/>
        <p:txBody>
          <a:bodyPr/>
          <a:lstStyle>
            <a:lvl1pPr>
              <a:defRPr/>
            </a:lvl1pPr>
          </a:lstStyle>
          <a:p>
            <a:pPr>
              <a:defRPr/>
            </a:pPr>
            <a:fld id="{713A93F5-0748-4F8B-99CA-E4EDD906467C}" type="datetime1">
              <a:rPr lang="zh-CN" altLang="en-US"/>
              <a:pPr>
                <a:defRPr/>
              </a:pPr>
              <a:t>2022/9/22</a:t>
            </a:fld>
            <a:endParaRPr lang="zh-CN" altLang="en-US"/>
          </a:p>
        </p:txBody>
      </p:sp>
      <p:sp>
        <p:nvSpPr>
          <p:cNvPr id="8" name="页脚占位符 4">
            <a:extLst>
              <a:ext uri="{FF2B5EF4-FFF2-40B4-BE49-F238E27FC236}">
                <a16:creationId xmlns:a16="http://schemas.microsoft.com/office/drawing/2014/main" id="{1CB01905-1E22-403D-B143-096750D7ABF0}"/>
              </a:ext>
            </a:extLst>
          </p:cNvPr>
          <p:cNvSpPr>
            <a:spLocks noGrp="1"/>
          </p:cNvSpPr>
          <p:nvPr>
            <p:ph type="ftr" sz="quarter" idx="11"/>
          </p:nvPr>
        </p:nvSpPr>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8E744AF5-6D7C-41AC-B9BA-D4DD94F5D905}"/>
              </a:ext>
            </a:extLst>
          </p:cNvPr>
          <p:cNvSpPr>
            <a:spLocks noGrp="1"/>
          </p:cNvSpPr>
          <p:nvPr>
            <p:ph type="sldNum" sz="quarter" idx="12"/>
          </p:nvPr>
        </p:nvSpPr>
        <p:spPr/>
        <p:txBody>
          <a:bodyPr/>
          <a:lstStyle>
            <a:lvl1pPr>
              <a:defRPr/>
            </a:lvl1pPr>
          </a:lstStyle>
          <a:p>
            <a:fld id="{7B5759E3-ADD1-496B-8686-B8CCCB5DF645}" type="slidenum">
              <a:rPr lang="zh-CN" altLang="en-US"/>
              <a:pPr/>
              <a:t>‹#›</a:t>
            </a:fld>
            <a:endParaRPr lang="zh-CN" altLang="en-US"/>
          </a:p>
        </p:txBody>
      </p:sp>
    </p:spTree>
    <p:extLst>
      <p:ext uri="{BB962C8B-B14F-4D97-AF65-F5344CB8AC3E}">
        <p14:creationId xmlns:p14="http://schemas.microsoft.com/office/powerpoint/2010/main" val="533906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a:extLst>
              <a:ext uri="{FF2B5EF4-FFF2-40B4-BE49-F238E27FC236}">
                <a16:creationId xmlns:a16="http://schemas.microsoft.com/office/drawing/2014/main" id="{F7DA1CBC-91DA-4FA5-B7D5-AFAAEDE55C6D}"/>
              </a:ext>
            </a:extLst>
          </p:cNvPr>
          <p:cNvSpPr>
            <a:spLocks noGrp="1"/>
          </p:cNvSpPr>
          <p:nvPr>
            <p:ph type="dt" sz="half" idx="10"/>
          </p:nvPr>
        </p:nvSpPr>
        <p:spPr/>
        <p:txBody>
          <a:bodyPr/>
          <a:lstStyle>
            <a:lvl1pPr>
              <a:defRPr/>
            </a:lvl1pPr>
          </a:lstStyle>
          <a:p>
            <a:pPr>
              <a:defRPr/>
            </a:pPr>
            <a:fld id="{CC4F026A-FA7C-42D2-9D50-B764A7C9B2F2}" type="datetime1">
              <a:rPr lang="zh-CN" altLang="en-US"/>
              <a:pPr>
                <a:defRPr/>
              </a:pPr>
              <a:t>2022/9/22</a:t>
            </a:fld>
            <a:endParaRPr lang="zh-CN" altLang="en-US"/>
          </a:p>
        </p:txBody>
      </p:sp>
      <p:sp>
        <p:nvSpPr>
          <p:cNvPr id="4" name="页脚占位符 4">
            <a:extLst>
              <a:ext uri="{FF2B5EF4-FFF2-40B4-BE49-F238E27FC236}">
                <a16:creationId xmlns:a16="http://schemas.microsoft.com/office/drawing/2014/main" id="{FFC85E37-C512-48A2-8F1D-30763A097752}"/>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FD88A8FB-200B-431C-A896-881DE5CAE73C}"/>
              </a:ext>
            </a:extLst>
          </p:cNvPr>
          <p:cNvSpPr>
            <a:spLocks noGrp="1"/>
          </p:cNvSpPr>
          <p:nvPr>
            <p:ph type="sldNum" sz="quarter" idx="12"/>
          </p:nvPr>
        </p:nvSpPr>
        <p:spPr/>
        <p:txBody>
          <a:bodyPr/>
          <a:lstStyle>
            <a:lvl1pPr>
              <a:defRPr/>
            </a:lvl1pPr>
          </a:lstStyle>
          <a:p>
            <a:fld id="{C2BCD276-8BB9-4651-803B-E40760A90929}" type="slidenum">
              <a:rPr lang="zh-CN" altLang="en-US"/>
              <a:pPr/>
              <a:t>‹#›</a:t>
            </a:fld>
            <a:endParaRPr lang="zh-CN" altLang="en-US"/>
          </a:p>
        </p:txBody>
      </p:sp>
    </p:spTree>
    <p:extLst>
      <p:ext uri="{BB962C8B-B14F-4D97-AF65-F5344CB8AC3E}">
        <p14:creationId xmlns:p14="http://schemas.microsoft.com/office/powerpoint/2010/main" val="30954967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AA4492DE-5A0C-43E4-A078-B8DCFEB53662}"/>
              </a:ext>
            </a:extLst>
          </p:cNvPr>
          <p:cNvSpPr>
            <a:spLocks noGrp="1"/>
          </p:cNvSpPr>
          <p:nvPr>
            <p:ph type="dt" sz="half" idx="10"/>
          </p:nvPr>
        </p:nvSpPr>
        <p:spPr/>
        <p:txBody>
          <a:bodyPr/>
          <a:lstStyle>
            <a:lvl1pPr>
              <a:defRPr/>
            </a:lvl1pPr>
          </a:lstStyle>
          <a:p>
            <a:pPr>
              <a:defRPr/>
            </a:pPr>
            <a:fld id="{FCABC0C2-2F88-438D-BD95-6B04F8992B45}" type="datetime1">
              <a:rPr lang="zh-CN" altLang="en-US"/>
              <a:pPr>
                <a:defRPr/>
              </a:pPr>
              <a:t>2022/9/22</a:t>
            </a:fld>
            <a:endParaRPr lang="zh-CN" altLang="en-US"/>
          </a:p>
        </p:txBody>
      </p:sp>
      <p:sp>
        <p:nvSpPr>
          <p:cNvPr id="3" name="页脚占位符 4">
            <a:extLst>
              <a:ext uri="{FF2B5EF4-FFF2-40B4-BE49-F238E27FC236}">
                <a16:creationId xmlns:a16="http://schemas.microsoft.com/office/drawing/2014/main" id="{7DDA9EB1-A45D-4F91-AA7D-2FE731E071DE}"/>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CF0EE294-D7CE-45ED-A5BA-502629F0159B}"/>
              </a:ext>
            </a:extLst>
          </p:cNvPr>
          <p:cNvSpPr>
            <a:spLocks noGrp="1"/>
          </p:cNvSpPr>
          <p:nvPr>
            <p:ph type="sldNum" sz="quarter" idx="12"/>
          </p:nvPr>
        </p:nvSpPr>
        <p:spPr/>
        <p:txBody>
          <a:bodyPr/>
          <a:lstStyle>
            <a:lvl1pPr>
              <a:defRPr/>
            </a:lvl1pPr>
          </a:lstStyle>
          <a:p>
            <a:fld id="{7161A074-9E89-46E4-AD8D-683656EBAB74}" type="slidenum">
              <a:rPr lang="zh-CN" altLang="en-US"/>
              <a:pPr/>
              <a:t>‹#›</a:t>
            </a:fld>
            <a:endParaRPr lang="zh-CN" altLang="en-US"/>
          </a:p>
        </p:txBody>
      </p:sp>
    </p:spTree>
    <p:extLst>
      <p:ext uri="{BB962C8B-B14F-4D97-AF65-F5344CB8AC3E}">
        <p14:creationId xmlns:p14="http://schemas.microsoft.com/office/powerpoint/2010/main" val="3542690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D050C4E9-5806-4D99-837B-3A47C7FC4FEE}"/>
              </a:ext>
            </a:extLst>
          </p:cNvPr>
          <p:cNvSpPr>
            <a:spLocks noGrp="1"/>
          </p:cNvSpPr>
          <p:nvPr>
            <p:ph type="dt" sz="half" idx="10"/>
          </p:nvPr>
        </p:nvSpPr>
        <p:spPr/>
        <p:txBody>
          <a:bodyPr/>
          <a:lstStyle>
            <a:lvl1pPr>
              <a:defRPr/>
            </a:lvl1pPr>
          </a:lstStyle>
          <a:p>
            <a:pPr>
              <a:defRPr/>
            </a:pPr>
            <a:fld id="{7D98E05D-5C32-40F2-A9FF-F04E546F86D4}" type="datetime1">
              <a:rPr lang="zh-CN" altLang="en-US"/>
              <a:pPr>
                <a:defRPr/>
              </a:pPr>
              <a:t>2022/9/22</a:t>
            </a:fld>
            <a:endParaRPr lang="zh-CN" altLang="en-US"/>
          </a:p>
        </p:txBody>
      </p:sp>
      <p:sp>
        <p:nvSpPr>
          <p:cNvPr id="6" name="页脚占位符 4">
            <a:extLst>
              <a:ext uri="{FF2B5EF4-FFF2-40B4-BE49-F238E27FC236}">
                <a16:creationId xmlns:a16="http://schemas.microsoft.com/office/drawing/2014/main" id="{F67BB23C-03A6-4088-8EFB-B1BB5A3486A7}"/>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A6EF2D36-58EE-4203-9F3A-50D6858CDA35}"/>
              </a:ext>
            </a:extLst>
          </p:cNvPr>
          <p:cNvSpPr>
            <a:spLocks noGrp="1"/>
          </p:cNvSpPr>
          <p:nvPr>
            <p:ph type="sldNum" sz="quarter" idx="12"/>
          </p:nvPr>
        </p:nvSpPr>
        <p:spPr/>
        <p:txBody>
          <a:bodyPr/>
          <a:lstStyle>
            <a:lvl1pPr>
              <a:defRPr/>
            </a:lvl1pPr>
          </a:lstStyle>
          <a:p>
            <a:fld id="{F213F918-60CD-4852-B357-8EF0864DA0FF}" type="slidenum">
              <a:rPr lang="zh-CN" altLang="en-US"/>
              <a:pPr/>
              <a:t>‹#›</a:t>
            </a:fld>
            <a:endParaRPr lang="zh-CN" altLang="en-US"/>
          </a:p>
        </p:txBody>
      </p:sp>
    </p:spTree>
    <p:extLst>
      <p:ext uri="{BB962C8B-B14F-4D97-AF65-F5344CB8AC3E}">
        <p14:creationId xmlns:p14="http://schemas.microsoft.com/office/powerpoint/2010/main" val="34993334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A5E9B078-5E3F-4197-8DAD-D60D3FD4C254}"/>
              </a:ext>
            </a:extLst>
          </p:cNvPr>
          <p:cNvSpPr>
            <a:spLocks noGrp="1"/>
          </p:cNvSpPr>
          <p:nvPr>
            <p:ph type="dt" sz="half" idx="10"/>
          </p:nvPr>
        </p:nvSpPr>
        <p:spPr/>
        <p:txBody>
          <a:bodyPr/>
          <a:lstStyle>
            <a:lvl1pPr>
              <a:defRPr/>
            </a:lvl1pPr>
          </a:lstStyle>
          <a:p>
            <a:pPr>
              <a:defRPr/>
            </a:pPr>
            <a:fld id="{9FD13B01-9F05-4840-AE4E-E34862238AF1}" type="datetime1">
              <a:rPr lang="zh-CN" altLang="en-US"/>
              <a:pPr>
                <a:defRPr/>
              </a:pPr>
              <a:t>2022/9/22</a:t>
            </a:fld>
            <a:endParaRPr lang="zh-CN" altLang="en-US"/>
          </a:p>
        </p:txBody>
      </p:sp>
      <p:sp>
        <p:nvSpPr>
          <p:cNvPr id="6" name="页脚占位符 4">
            <a:extLst>
              <a:ext uri="{FF2B5EF4-FFF2-40B4-BE49-F238E27FC236}">
                <a16:creationId xmlns:a16="http://schemas.microsoft.com/office/drawing/2014/main" id="{7C8639AD-496F-4681-9B91-E1DAAA11DB53}"/>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E0BCA642-881E-44CB-8389-1DAEA485C541}"/>
              </a:ext>
            </a:extLst>
          </p:cNvPr>
          <p:cNvSpPr>
            <a:spLocks noGrp="1"/>
          </p:cNvSpPr>
          <p:nvPr>
            <p:ph type="sldNum" sz="quarter" idx="12"/>
          </p:nvPr>
        </p:nvSpPr>
        <p:spPr/>
        <p:txBody>
          <a:bodyPr/>
          <a:lstStyle>
            <a:lvl1pPr>
              <a:defRPr/>
            </a:lvl1pPr>
          </a:lstStyle>
          <a:p>
            <a:fld id="{A0C960E0-403B-4AD1-8976-6B4C605D5740}" type="slidenum">
              <a:rPr lang="zh-CN" altLang="en-US"/>
              <a:pPr/>
              <a:t>‹#›</a:t>
            </a:fld>
            <a:endParaRPr lang="zh-CN" altLang="en-US"/>
          </a:p>
        </p:txBody>
      </p:sp>
    </p:spTree>
    <p:extLst>
      <p:ext uri="{BB962C8B-B14F-4D97-AF65-F5344CB8AC3E}">
        <p14:creationId xmlns:p14="http://schemas.microsoft.com/office/powerpoint/2010/main" val="2504756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日期占位符 3">
            <a:extLst>
              <a:ext uri="{FF2B5EF4-FFF2-40B4-BE49-F238E27FC236}">
                <a16:creationId xmlns:a16="http://schemas.microsoft.com/office/drawing/2014/main" id="{BA1D58DD-832B-4F71-92A5-E2DDC41F8313}"/>
              </a:ext>
            </a:extLst>
          </p:cNvPr>
          <p:cNvSpPr>
            <a:spLocks noGrp="1"/>
          </p:cNvSpPr>
          <p:nvPr>
            <p:ph type="dt" sz="half" idx="10"/>
          </p:nvPr>
        </p:nvSpPr>
        <p:spPr/>
        <p:txBody>
          <a:bodyPr/>
          <a:lstStyle>
            <a:lvl1pPr>
              <a:defRPr/>
            </a:lvl1pPr>
          </a:lstStyle>
          <a:p>
            <a:pPr>
              <a:defRPr/>
            </a:pPr>
            <a:fld id="{BBED0E97-1BE5-46B6-99F4-A3FF162A27DC}" type="datetime1">
              <a:rPr lang="zh-CN" altLang="en-US"/>
              <a:pPr>
                <a:defRPr/>
              </a:pPr>
              <a:t>2022/9/22</a:t>
            </a:fld>
            <a:endParaRPr lang="zh-CN" altLang="en-US"/>
          </a:p>
        </p:txBody>
      </p:sp>
      <p:sp>
        <p:nvSpPr>
          <p:cNvPr id="5" name="页脚占位符 4">
            <a:extLst>
              <a:ext uri="{FF2B5EF4-FFF2-40B4-BE49-F238E27FC236}">
                <a16:creationId xmlns:a16="http://schemas.microsoft.com/office/drawing/2014/main" id="{295A357E-66DB-4F50-9A7A-6158D567BDCD}"/>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3F19E809-8DED-4008-9630-4162F4BB8585}"/>
              </a:ext>
            </a:extLst>
          </p:cNvPr>
          <p:cNvSpPr>
            <a:spLocks noGrp="1"/>
          </p:cNvSpPr>
          <p:nvPr>
            <p:ph type="sldNum" sz="quarter" idx="12"/>
          </p:nvPr>
        </p:nvSpPr>
        <p:spPr/>
        <p:txBody>
          <a:bodyPr/>
          <a:lstStyle>
            <a:lvl1pPr>
              <a:defRPr/>
            </a:lvl1pPr>
          </a:lstStyle>
          <a:p>
            <a:fld id="{18AD92D9-B638-41A8-AB32-FB37DAB3A0C2}" type="slidenum">
              <a:rPr lang="zh-CN" altLang="en-US"/>
              <a:pPr/>
              <a:t>‹#›</a:t>
            </a:fld>
            <a:endParaRPr lang="zh-CN" altLang="en-US"/>
          </a:p>
        </p:txBody>
      </p:sp>
    </p:spTree>
    <p:extLst>
      <p:ext uri="{BB962C8B-B14F-4D97-AF65-F5344CB8AC3E}">
        <p14:creationId xmlns:p14="http://schemas.microsoft.com/office/powerpoint/2010/main" val="34077605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二级</a:t>
            </a:r>
          </a:p>
          <a:p>
            <a:pPr lvl="2"/>
            <a:r>
              <a:rPr lang="zh-CN" altLang="en-US" noProof="1"/>
              <a:t>三级</a:t>
            </a:r>
          </a:p>
          <a:p>
            <a:pPr lvl="3"/>
            <a:r>
              <a:rPr lang="zh-CN" altLang="en-US" noProof="1"/>
              <a:t>四级</a:t>
            </a:r>
          </a:p>
          <a:p>
            <a:pPr lvl="4"/>
            <a:r>
              <a:rPr lang="zh-CN" altLang="en-US" noProof="1"/>
              <a:t>五级</a:t>
            </a:r>
          </a:p>
        </p:txBody>
      </p:sp>
      <p:sp>
        <p:nvSpPr>
          <p:cNvPr id="4" name="日期占位符 3">
            <a:extLst>
              <a:ext uri="{FF2B5EF4-FFF2-40B4-BE49-F238E27FC236}">
                <a16:creationId xmlns:a16="http://schemas.microsoft.com/office/drawing/2014/main" id="{C4D80712-2C47-437F-830D-4497E5F3A330}"/>
              </a:ext>
            </a:extLst>
          </p:cNvPr>
          <p:cNvSpPr>
            <a:spLocks noGrp="1"/>
          </p:cNvSpPr>
          <p:nvPr>
            <p:ph type="dt" sz="half" idx="10"/>
          </p:nvPr>
        </p:nvSpPr>
        <p:spPr/>
        <p:txBody>
          <a:bodyPr/>
          <a:lstStyle>
            <a:lvl1pPr>
              <a:defRPr/>
            </a:lvl1pPr>
          </a:lstStyle>
          <a:p>
            <a:pPr>
              <a:defRPr/>
            </a:pPr>
            <a:fld id="{9A4EEF1D-E037-4BBB-B1FF-62B49C198F2F}" type="datetime1">
              <a:rPr lang="zh-CN" altLang="en-US"/>
              <a:pPr>
                <a:defRPr/>
              </a:pPr>
              <a:t>2022/9/22</a:t>
            </a:fld>
            <a:endParaRPr lang="zh-CN" altLang="en-US"/>
          </a:p>
        </p:txBody>
      </p:sp>
      <p:sp>
        <p:nvSpPr>
          <p:cNvPr id="5" name="页脚占位符 4">
            <a:extLst>
              <a:ext uri="{FF2B5EF4-FFF2-40B4-BE49-F238E27FC236}">
                <a16:creationId xmlns:a16="http://schemas.microsoft.com/office/drawing/2014/main" id="{B45D3241-AE2A-48C5-8906-D52153E60C7E}"/>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FA4BD603-E63F-43D3-9675-415F0AC4C242}"/>
              </a:ext>
            </a:extLst>
          </p:cNvPr>
          <p:cNvSpPr>
            <a:spLocks noGrp="1"/>
          </p:cNvSpPr>
          <p:nvPr>
            <p:ph type="sldNum" sz="quarter" idx="12"/>
          </p:nvPr>
        </p:nvSpPr>
        <p:spPr/>
        <p:txBody>
          <a:bodyPr/>
          <a:lstStyle>
            <a:lvl1pPr>
              <a:defRPr/>
            </a:lvl1pPr>
          </a:lstStyle>
          <a:p>
            <a:fld id="{A19FADEA-C79A-44EE-A09E-C9A03610EFBA}" type="slidenum">
              <a:rPr lang="zh-CN" altLang="en-US"/>
              <a:pPr/>
              <a:t>‹#›</a:t>
            </a:fld>
            <a:endParaRPr lang="zh-CN" altLang="en-US"/>
          </a:p>
        </p:txBody>
      </p:sp>
    </p:spTree>
    <p:extLst>
      <p:ext uri="{BB962C8B-B14F-4D97-AF65-F5344CB8AC3E}">
        <p14:creationId xmlns:p14="http://schemas.microsoft.com/office/powerpoint/2010/main" val="3116032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CD40F9C4-0712-4E47-9534-8B41444A9FC2}"/>
              </a:ext>
            </a:extLst>
          </p:cNvPr>
          <p:cNvSpPr>
            <a:spLocks noGrp="1"/>
          </p:cNvSpPr>
          <p:nvPr>
            <p:ph type="dt" sz="half" idx="10"/>
          </p:nvPr>
        </p:nvSpPr>
        <p:spPr/>
        <p:txBody>
          <a:bodyPr/>
          <a:lstStyle>
            <a:lvl1pPr>
              <a:defRPr/>
            </a:lvl1pPr>
          </a:lstStyle>
          <a:p>
            <a:pPr>
              <a:defRPr/>
            </a:pPr>
            <a:fld id="{20883EB2-5960-452C-9AEB-177F112E055A}" type="datetime1">
              <a:rPr lang="zh-CN" altLang="en-US"/>
              <a:pPr>
                <a:defRPr/>
              </a:pPr>
              <a:t>2022/9/22</a:t>
            </a:fld>
            <a:endParaRPr lang="zh-CN" altLang="en-US"/>
          </a:p>
        </p:txBody>
      </p:sp>
      <p:sp>
        <p:nvSpPr>
          <p:cNvPr id="3" name="页脚占位符 4">
            <a:extLst>
              <a:ext uri="{FF2B5EF4-FFF2-40B4-BE49-F238E27FC236}">
                <a16:creationId xmlns:a16="http://schemas.microsoft.com/office/drawing/2014/main" id="{FB726356-7A02-4417-82C7-FC3CE461A710}"/>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0CF6E3F2-E0C5-403F-A88B-5FE1FB51758A}"/>
              </a:ext>
            </a:extLst>
          </p:cNvPr>
          <p:cNvSpPr>
            <a:spLocks noGrp="1"/>
          </p:cNvSpPr>
          <p:nvPr>
            <p:ph type="sldNum" sz="quarter" idx="12"/>
          </p:nvPr>
        </p:nvSpPr>
        <p:spPr/>
        <p:txBody>
          <a:bodyPr/>
          <a:lstStyle>
            <a:lvl1pPr>
              <a:defRPr/>
            </a:lvl1pPr>
          </a:lstStyle>
          <a:p>
            <a:fld id="{3319D125-7711-405B-8366-30730B4D1DC6}" type="slidenum">
              <a:rPr lang="zh-CN" altLang="en-US"/>
              <a:pPr/>
              <a:t>‹#›</a:t>
            </a:fld>
            <a:endParaRPr lang="zh-CN" altLang="en-US"/>
          </a:p>
        </p:txBody>
      </p:sp>
    </p:spTree>
    <p:extLst>
      <p:ext uri="{BB962C8B-B14F-4D97-AF65-F5344CB8AC3E}">
        <p14:creationId xmlns:p14="http://schemas.microsoft.com/office/powerpoint/2010/main" val="22196625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73656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9518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41713250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6E72AB-09D5-4B1F-AF10-43A92D1387C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588FB07-E763-4365-A853-D888F0F0AE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33F2A90-C8E6-474D-8A63-F815A66BDC87}"/>
              </a:ext>
            </a:extLst>
          </p:cNvPr>
          <p:cNvSpPr>
            <a:spLocks noGrp="1"/>
          </p:cNvSpPr>
          <p:nvPr>
            <p:ph type="dt" sz="half" idx="10"/>
          </p:nvPr>
        </p:nvSpPr>
        <p:spPr/>
        <p:txBody>
          <a:bodyPr/>
          <a:lstStyle/>
          <a:p>
            <a:fld id="{2FC215F3-7132-432C-A6D4-B2FA13419931}" type="datetimeFigureOut">
              <a:rPr lang="zh-CN" altLang="en-US" smtClean="0"/>
              <a:t>2022/9/22</a:t>
            </a:fld>
            <a:endParaRPr lang="zh-CN" altLang="en-US"/>
          </a:p>
        </p:txBody>
      </p:sp>
      <p:sp>
        <p:nvSpPr>
          <p:cNvPr id="5" name="页脚占位符 4">
            <a:extLst>
              <a:ext uri="{FF2B5EF4-FFF2-40B4-BE49-F238E27FC236}">
                <a16:creationId xmlns:a16="http://schemas.microsoft.com/office/drawing/2014/main" id="{91446B10-3908-4280-98F4-C6ABEF46A4E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0CA1761-F062-4BB8-8E8D-173BCD12468C}"/>
              </a:ext>
            </a:extLst>
          </p:cNvPr>
          <p:cNvSpPr>
            <a:spLocks noGrp="1"/>
          </p:cNvSpPr>
          <p:nvPr>
            <p:ph type="sldNum" sz="quarter" idx="12"/>
          </p:nvPr>
        </p:nvSpPr>
        <p:spPr/>
        <p:txBody>
          <a:bodyPr/>
          <a:lstStyle/>
          <a:p>
            <a:fld id="{B04D57D7-5C64-4A42-8B31-BF5FCE5FB31E}" type="slidenum">
              <a:rPr lang="zh-CN" altLang="en-US" smtClean="0"/>
              <a:t>‹#›</a:t>
            </a:fld>
            <a:endParaRPr lang="zh-CN" altLang="en-US"/>
          </a:p>
        </p:txBody>
      </p:sp>
    </p:spTree>
    <p:extLst>
      <p:ext uri="{BB962C8B-B14F-4D97-AF65-F5344CB8AC3E}">
        <p14:creationId xmlns:p14="http://schemas.microsoft.com/office/powerpoint/2010/main" val="2294059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5" Type="http://schemas.openxmlformats.org/officeDocument/2006/relationships/theme" Target="../theme/theme4.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DE96B861-0022-41FF-A094-C7322C0B3CE4}"/>
              </a:ext>
            </a:extLst>
          </p:cNvPr>
          <p:cNvGrpSpPr/>
          <p:nvPr userDrawn="1"/>
        </p:nvGrpSpPr>
        <p:grpSpPr>
          <a:xfrm>
            <a:off x="-18931" y="186307"/>
            <a:ext cx="12210930" cy="728093"/>
            <a:chOff x="-18931" y="261257"/>
            <a:chExt cx="12210930" cy="508001"/>
          </a:xfrm>
        </p:grpSpPr>
        <p:sp>
          <p:nvSpPr>
            <p:cNvPr id="11" name="矩形 10">
              <a:extLst>
                <a:ext uri="{FF2B5EF4-FFF2-40B4-BE49-F238E27FC236}">
                  <a16:creationId xmlns:a16="http://schemas.microsoft.com/office/drawing/2014/main" id="{879034D5-FFED-4224-B25A-C8095F4BFC0B}"/>
                </a:ext>
              </a:extLst>
            </p:cNvPr>
            <p:cNvSpPr/>
            <p:nvPr/>
          </p:nvSpPr>
          <p:spPr>
            <a:xfrm>
              <a:off x="-1" y="320254"/>
              <a:ext cx="12192000" cy="407992"/>
            </a:xfrm>
            <a:prstGeom prst="rect">
              <a:avLst/>
            </a:prstGeom>
            <a:solidFill>
              <a:schemeClr val="bg1">
                <a:lumMod val="8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2" name="组合 11">
              <a:extLst>
                <a:ext uri="{FF2B5EF4-FFF2-40B4-BE49-F238E27FC236}">
                  <a16:creationId xmlns:a16="http://schemas.microsoft.com/office/drawing/2014/main" id="{82D58167-2D89-4F9D-AF03-A5C543F3546D}"/>
                </a:ext>
              </a:extLst>
            </p:cNvPr>
            <p:cNvGrpSpPr/>
            <p:nvPr/>
          </p:nvGrpSpPr>
          <p:grpSpPr>
            <a:xfrm rot="5400000">
              <a:off x="3986554" y="-3744228"/>
              <a:ext cx="508001" cy="8518972"/>
              <a:chOff x="7197211" y="-1735709"/>
              <a:chExt cx="3775589" cy="20521956"/>
            </a:xfrm>
          </p:grpSpPr>
          <p:sp>
            <p:nvSpPr>
              <p:cNvPr id="13" name="矩形 12">
                <a:extLst>
                  <a:ext uri="{FF2B5EF4-FFF2-40B4-BE49-F238E27FC236}">
                    <a16:creationId xmlns:a16="http://schemas.microsoft.com/office/drawing/2014/main" id="{21C79B78-92EF-475E-9D2C-18B8824B99E4}"/>
                  </a:ext>
                </a:extLst>
              </p:cNvPr>
              <p:cNvSpPr/>
              <p:nvPr/>
            </p:nvSpPr>
            <p:spPr>
              <a:xfrm>
                <a:off x="7635694" y="-1735709"/>
                <a:ext cx="3032305" cy="3892222"/>
              </a:xfrm>
              <a:prstGeom prst="rect">
                <a:avLst/>
              </a:prstGeom>
              <a:solidFill>
                <a:srgbClr val="7C49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平行四边形 13">
                <a:extLst>
                  <a:ext uri="{FF2B5EF4-FFF2-40B4-BE49-F238E27FC236}">
                    <a16:creationId xmlns:a16="http://schemas.microsoft.com/office/drawing/2014/main" id="{C2C9E8A5-38AA-4BBD-957C-4F5DCB2C6932}"/>
                  </a:ext>
                </a:extLst>
              </p:cNvPr>
              <p:cNvSpPr/>
              <p:nvPr/>
            </p:nvSpPr>
            <p:spPr>
              <a:xfrm rot="16200000" flipH="1" flipV="1">
                <a:off x="7926800" y="-1335756"/>
                <a:ext cx="2456093" cy="3026305"/>
              </a:xfrm>
              <a:prstGeom prst="parallelogram">
                <a:avLst>
                  <a:gd name="adj" fmla="val 43814"/>
                </a:avLst>
              </a:prstGeom>
              <a:solidFill>
                <a:srgbClr val="E6C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流程图: 手动输入 14">
                <a:extLst>
                  <a:ext uri="{FF2B5EF4-FFF2-40B4-BE49-F238E27FC236}">
                    <a16:creationId xmlns:a16="http://schemas.microsoft.com/office/drawing/2014/main" id="{04E643B0-CEC5-4BAA-B720-5C2A49320D05}"/>
                  </a:ext>
                </a:extLst>
              </p:cNvPr>
              <p:cNvSpPr/>
              <p:nvPr/>
            </p:nvSpPr>
            <p:spPr>
              <a:xfrm flipH="1">
                <a:off x="7197211" y="-904683"/>
                <a:ext cx="3775587" cy="4763292"/>
              </a:xfrm>
              <a:prstGeom prst="flowChartManualInput">
                <a:avLst/>
              </a:pr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a:extLst>
                  <a:ext uri="{FF2B5EF4-FFF2-40B4-BE49-F238E27FC236}">
                    <a16:creationId xmlns:a16="http://schemas.microsoft.com/office/drawing/2014/main" id="{54720712-64F7-4F5F-820B-E622825E7887}"/>
                  </a:ext>
                </a:extLst>
              </p:cNvPr>
              <p:cNvSpPr/>
              <p:nvPr/>
            </p:nvSpPr>
            <p:spPr>
              <a:xfrm flipH="1">
                <a:off x="7197215" y="3858610"/>
                <a:ext cx="3775585" cy="14927637"/>
              </a:xfrm>
              <a:prstGeom prst="rect">
                <a:avLst/>
              </a:pr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grpSp>
        <p:nvGrpSpPr>
          <p:cNvPr id="17" name="组合 9">
            <a:extLst>
              <a:ext uri="{FF2B5EF4-FFF2-40B4-BE49-F238E27FC236}">
                <a16:creationId xmlns:a16="http://schemas.microsoft.com/office/drawing/2014/main" id="{8F9F23D3-4CB5-4CA4-84BB-70A020B1BF99}"/>
              </a:ext>
            </a:extLst>
          </p:cNvPr>
          <p:cNvGrpSpPr>
            <a:grpSpLocks/>
          </p:cNvGrpSpPr>
          <p:nvPr userDrawn="1"/>
        </p:nvGrpSpPr>
        <p:grpSpPr bwMode="auto">
          <a:xfrm>
            <a:off x="9828212" y="386048"/>
            <a:ext cx="2085975" cy="328612"/>
            <a:chOff x="9534704" y="546889"/>
            <a:chExt cx="2086182" cy="328828"/>
          </a:xfrm>
        </p:grpSpPr>
        <p:pic>
          <p:nvPicPr>
            <p:cNvPr id="18" name="图片 10">
              <a:extLst>
                <a:ext uri="{FF2B5EF4-FFF2-40B4-BE49-F238E27FC236}">
                  <a16:creationId xmlns:a16="http://schemas.microsoft.com/office/drawing/2014/main" id="{9BED2A9F-5865-4B92-8B1C-E71F5AC1D73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40127" y="546889"/>
              <a:ext cx="1680759" cy="32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1">
              <a:extLst>
                <a:ext uri="{FF2B5EF4-FFF2-40B4-BE49-F238E27FC236}">
                  <a16:creationId xmlns:a16="http://schemas.microsoft.com/office/drawing/2014/main" id="{B8488CE5-1BC6-4A82-A748-B2029BD8ACA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34704" y="554934"/>
              <a:ext cx="312738"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4796" r:id="rId1"/>
    <p:sldLayoutId id="2147484797" r:id="rId2"/>
    <p:sldLayoutId id="2147484798" r:id="rId3"/>
    <p:sldLayoutId id="2147484799" r:id="rId4"/>
    <p:sldLayoutId id="2147484800" r:id="rId5"/>
    <p:sldLayoutId id="2147484801" r:id="rId6"/>
    <p:sldLayoutId id="2147484802" r:id="rId7"/>
    <p:sldLayoutId id="2147484803" r:id="rId8"/>
    <p:sldLayoutId id="2147484804" r:id="rId9"/>
    <p:sldLayoutId id="2147484805" r:id="rId10"/>
    <p:sldLayoutId id="2147484806"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微软雅黑" panose="020B0503020204020204" pitchFamily="34" charset="-122"/>
          <a:cs typeface="+mj-cs"/>
        </a:defRPr>
      </a:lvl1pPr>
      <a:lvl2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D997B5FA-0921-464F-AAE1-844C04324D75}" type="datetimeFigureOut">
              <a:rPr lang="zh-CN" altLang="en-US" smtClean="0"/>
              <a:pPr/>
              <a:t>2022/9/22</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565CE74E-AB26-4998-AD42-012C4C1AD076}" type="slidenum">
              <a:rPr lang="zh-CN" altLang="en-US" smtClean="0"/>
              <a:pPr/>
              <a:t>‹#›</a:t>
            </a:fld>
            <a:endParaRPr lang="zh-CN" altLang="en-US" dirty="0"/>
          </a:p>
        </p:txBody>
      </p:sp>
    </p:spTree>
    <p:extLst>
      <p:ext uri="{BB962C8B-B14F-4D97-AF65-F5344CB8AC3E}">
        <p14:creationId xmlns:p14="http://schemas.microsoft.com/office/powerpoint/2010/main" val="2991785178"/>
      </p:ext>
    </p:extLst>
  </p:cSld>
  <p:clrMap bg1="lt1" tx1="dk1" bg2="lt2" tx2="dk2" accent1="accent1" accent2="accent2" accent3="accent3" accent4="accent4" accent5="accent5" accent6="accent6" hlink="hlink" folHlink="folHlink"/>
  <p:sldLayoutIdLst>
    <p:sldLayoutId id="2147484907" r:id="rId1"/>
    <p:sldLayoutId id="2147484908" r:id="rId2"/>
    <p:sldLayoutId id="2147484909" r:id="rId3"/>
    <p:sldLayoutId id="2147484910" r:id="rId4"/>
    <p:sldLayoutId id="2147484911" r:id="rId5"/>
    <p:sldLayoutId id="2147484912" r:id="rId6"/>
    <p:sldLayoutId id="2147484913" r:id="rId7"/>
    <p:sldLayoutId id="2147484914" r:id="rId8"/>
    <p:sldLayoutId id="2147484915" r:id="rId9"/>
    <p:sldLayoutId id="2147484916" r:id="rId10"/>
    <p:sldLayoutId id="2147484917"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DDD7ADBE-CAA3-444C-9218-35FD4126D15A}"/>
              </a:ext>
            </a:extLst>
          </p:cNvPr>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7C34A3BF-228B-4ED0-9EBA-75F83202480B}"/>
              </a:ext>
            </a:extLst>
          </p:cNvPr>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CFCBECC-64CF-4668-BE5B-4089E6A15219}"/>
              </a:ext>
            </a:extLst>
          </p:cNvPr>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D1781C8A-D259-49D2-B75D-873AF4BA43A9}" type="datetime1">
              <a:rPr lang="zh-CN" altLang="en-US"/>
              <a:pPr>
                <a:defRPr/>
              </a:pPr>
              <a:t>2022/9/22</a:t>
            </a:fld>
            <a:endParaRPr lang="zh-CN" altLang="en-US"/>
          </a:p>
        </p:txBody>
      </p:sp>
      <p:sp>
        <p:nvSpPr>
          <p:cNvPr id="5" name="页脚占位符 4">
            <a:extLst>
              <a:ext uri="{FF2B5EF4-FFF2-40B4-BE49-F238E27FC236}">
                <a16:creationId xmlns:a16="http://schemas.microsoft.com/office/drawing/2014/main" id="{9BBEE16B-3BF8-4FF5-B55A-0F282EA0B99E}"/>
              </a:ext>
            </a:extLst>
          </p:cNvPr>
          <p:cNvSpPr>
            <a:spLocks noGrp="1"/>
          </p:cNvSpPr>
          <p:nvPr>
            <p:ph type="ftr" sz="quarter" idx="3"/>
          </p:nvPr>
        </p:nvSpPr>
        <p:spPr>
          <a:xfrm>
            <a:off x="4038600" y="6356350"/>
            <a:ext cx="4114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endParaRPr lang="zh-CN" altLang="en-US"/>
          </a:p>
        </p:txBody>
      </p:sp>
      <p:sp>
        <p:nvSpPr>
          <p:cNvPr id="6" name="灯片编号占位符 5">
            <a:extLst>
              <a:ext uri="{FF2B5EF4-FFF2-40B4-BE49-F238E27FC236}">
                <a16:creationId xmlns:a16="http://schemas.microsoft.com/office/drawing/2014/main" id="{54E1D60D-9FD5-45BB-A160-D4335D7AD70A}"/>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C788AED-99BF-43FF-A821-82B123D4308B}" type="slidenum">
              <a:rPr lang="zh-CN" altLang="en-US"/>
              <a:pPr/>
              <a:t>‹#›</a:t>
            </a:fld>
            <a:endParaRPr lang="zh-CN" altLang="en-US"/>
          </a:p>
        </p:txBody>
      </p:sp>
    </p:spTree>
    <p:extLst>
      <p:ext uri="{BB962C8B-B14F-4D97-AF65-F5344CB8AC3E}">
        <p14:creationId xmlns:p14="http://schemas.microsoft.com/office/powerpoint/2010/main" val="2466950579"/>
      </p:ext>
    </p:extLst>
  </p:cSld>
  <p:clrMap bg1="lt1" tx1="dk1" bg2="lt2" tx2="dk2" accent1="accent1" accent2="accent2" accent3="accent3" accent4="accent4" accent5="accent5" accent6="accent6" hlink="hlink" folHlink="folHlink"/>
  <p:sldLayoutIdLst>
    <p:sldLayoutId id="2147484951" r:id="rId1"/>
    <p:sldLayoutId id="2147484952" r:id="rId2"/>
    <p:sldLayoutId id="2147484953" r:id="rId3"/>
    <p:sldLayoutId id="2147484954" r:id="rId4"/>
    <p:sldLayoutId id="2147484955" r:id="rId5"/>
    <p:sldLayoutId id="2147484956" r:id="rId6"/>
    <p:sldLayoutId id="2147484957" r:id="rId7"/>
    <p:sldLayoutId id="2147484958" r:id="rId8"/>
    <p:sldLayoutId id="2147484959" r:id="rId9"/>
    <p:sldLayoutId id="2147484960" r:id="rId10"/>
    <p:sldLayoutId id="2147484961" r:id="rId11"/>
    <p:sldLayoutId id="2147484962"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微软雅黑" panose="020B0503020204020204" pitchFamily="34" charset="-122"/>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6pPr>
      <a:lvl7pPr marL="9144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7pPr>
      <a:lvl8pPr marL="13716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8pPr>
      <a:lvl9pPr marL="1828800" algn="l" rtl="0" fontAlgn="base">
        <a:lnSpc>
          <a:spcPct val="90000"/>
        </a:lnSpc>
        <a:spcBef>
          <a:spcPct val="0"/>
        </a:spcBef>
        <a:spcAft>
          <a:spcPct val="0"/>
        </a:spcAft>
        <a:defRPr sz="4400">
          <a:solidFill>
            <a:schemeClr val="tx1"/>
          </a:solidFill>
          <a:latin typeface="Arial" panose="020B0604020202020204" pitchFamily="34" charset="0"/>
          <a:ea typeface="Microsoft YaHei"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5572483"/>
      </p:ext>
    </p:extLst>
  </p:cSld>
  <p:clrMap bg1="lt1" tx1="dk1" bg2="lt2" tx2="dk2" accent1="accent1" accent2="accent2" accent3="accent3" accent4="accent4" accent5="accent5" accent6="accent6" hlink="hlink" folHlink="folHlink"/>
  <p:sldLayoutIdLst>
    <p:sldLayoutId id="2147484990" r:id="rId1"/>
    <p:sldLayoutId id="2147484991" r:id="rId2"/>
    <p:sldLayoutId id="2147484992" r:id="rId3"/>
    <p:sldLayoutId id="2147484993"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微软雅黑" panose="020B0503020204020204" pitchFamily="34" charset="-122"/>
          <a:cs typeface="+mj-cs"/>
        </a:defRPr>
      </a:lvl1pPr>
      <a:lvl2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8" Type="http://schemas.openxmlformats.org/officeDocument/2006/relationships/hyperlink" Target="&#35270;&#39057;&#36164;&#28304;/&#20064;&#36817;&#24179;&#25945;&#20320;&#35835;&#25026;&#39532;&#20811;&#24605;.mp4" TargetMode="External"/><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34.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2.png"/><Relationship Id="rId4"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hyperlink" Target="&#35270;&#39057;&#36164;&#28304;/&#21019;&#36896;&#21457;&#23637;&#22855;&#36857;%20%20&#20849;&#20139;&#22859;&#26007;&#25104;&#26524;.mp4"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36.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slideLayout" Target="../slideLayouts/slideLayout36.xml"/><Relationship Id="rId5" Type="http://schemas.openxmlformats.org/officeDocument/2006/relationships/tags" Target="../tags/tag8.xml"/><Relationship Id="rId4" Type="http://schemas.openxmlformats.org/officeDocument/2006/relationships/tags" Target="../tags/tag7.xml"/></Relationships>
</file>

<file path=ppt/slides/_rels/slide23.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image" Target="../media/image37.jpg"/><Relationship Id="rId5" Type="http://schemas.openxmlformats.org/officeDocument/2006/relationships/tags" Target="../tags/tag13.xml"/><Relationship Id="rId10" Type="http://schemas.openxmlformats.org/officeDocument/2006/relationships/image" Target="../media/image36.png"/><Relationship Id="rId4" Type="http://schemas.openxmlformats.org/officeDocument/2006/relationships/tags" Target="../tags/tag12.xml"/><Relationship Id="rId9"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36.xml"/><Relationship Id="rId5" Type="http://schemas.openxmlformats.org/officeDocument/2006/relationships/image" Target="../media/image13.png"/><Relationship Id="rId4" Type="http://schemas.openxmlformats.org/officeDocument/2006/relationships/hyperlink" Target="&#35270;&#39057;&#36164;&#28304;/&#30495;&#29702;&#30340;&#20809;&#33426;.mp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58EDEF9-12F4-46BF-82EB-ADEABF7F07DF}"/>
              </a:ext>
            </a:extLst>
          </p:cNvPr>
          <p:cNvPicPr>
            <a:picLocks noChangeAspect="1"/>
          </p:cNvPicPr>
          <p:nvPr/>
        </p:nvPicPr>
        <p:blipFill rotWithShape="1">
          <a:blip r:embed="rId2">
            <a:duotone>
              <a:schemeClr val="bg2">
                <a:shade val="45000"/>
                <a:satMod val="135000"/>
              </a:schemeClr>
              <a:prstClr val="white"/>
            </a:duotone>
          </a:blip>
          <a:srcRect b="1182"/>
          <a:stretch/>
        </p:blipFill>
        <p:spPr>
          <a:xfrm>
            <a:off x="0" y="-1"/>
            <a:ext cx="12192000" cy="6858001"/>
          </a:xfrm>
          <a:prstGeom prst="rect">
            <a:avLst/>
          </a:prstGeom>
        </p:spPr>
      </p:pic>
      <p:sp>
        <p:nvSpPr>
          <p:cNvPr id="8" name="矩形 7">
            <a:extLst>
              <a:ext uri="{FF2B5EF4-FFF2-40B4-BE49-F238E27FC236}">
                <a16:creationId xmlns:a16="http://schemas.microsoft.com/office/drawing/2014/main" id="{C88CA237-E488-4221-B088-270C73A3D387}"/>
              </a:ext>
            </a:extLst>
          </p:cNvPr>
          <p:cNvSpPr/>
          <p:nvPr/>
        </p:nvSpPr>
        <p:spPr>
          <a:xfrm>
            <a:off x="234086" y="46759"/>
            <a:ext cx="12192000" cy="6858000"/>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直角三角形 8">
            <a:extLst>
              <a:ext uri="{FF2B5EF4-FFF2-40B4-BE49-F238E27FC236}">
                <a16:creationId xmlns:a16="http://schemas.microsoft.com/office/drawing/2014/main" id="{06C03BAC-CEA6-4A0C-AE95-0723B46BEAE0}"/>
              </a:ext>
            </a:extLst>
          </p:cNvPr>
          <p:cNvSpPr/>
          <p:nvPr/>
        </p:nvSpPr>
        <p:spPr>
          <a:xfrm>
            <a:off x="15694" y="4476750"/>
            <a:ext cx="3927656" cy="2381250"/>
          </a:xfrm>
          <a:prstGeom prst="rtTriangle">
            <a:avLst/>
          </a:prstGeom>
          <a:solidFill>
            <a:srgbClr val="995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609A8B15-2ED8-4A1C-9BB7-613DB56E3B8C}"/>
              </a:ext>
            </a:extLst>
          </p:cNvPr>
          <p:cNvPicPr>
            <a:picLocks noChangeAspect="1"/>
          </p:cNvPicPr>
          <p:nvPr/>
        </p:nvPicPr>
        <p:blipFill rotWithShape="1">
          <a:blip r:embed="rId3">
            <a:duotone>
              <a:schemeClr val="accent4">
                <a:shade val="45000"/>
                <a:satMod val="135000"/>
              </a:schemeClr>
              <a:prstClr val="white"/>
            </a:duotone>
          </a:blip>
          <a:srcRect r="22312" b="42853"/>
          <a:stretch/>
        </p:blipFill>
        <p:spPr>
          <a:xfrm>
            <a:off x="1353247" y="690179"/>
            <a:ext cx="10904068" cy="6193221"/>
          </a:xfrm>
          <a:prstGeom prst="rect">
            <a:avLst/>
          </a:prstGeom>
        </p:spPr>
      </p:pic>
      <p:sp>
        <p:nvSpPr>
          <p:cNvPr id="11" name="直角三角形 10">
            <a:extLst>
              <a:ext uri="{FF2B5EF4-FFF2-40B4-BE49-F238E27FC236}">
                <a16:creationId xmlns:a16="http://schemas.microsoft.com/office/drawing/2014/main" id="{A58FD64F-0C72-40F9-81D6-D881E6C5ABA4}"/>
              </a:ext>
            </a:extLst>
          </p:cNvPr>
          <p:cNvSpPr/>
          <p:nvPr/>
        </p:nvSpPr>
        <p:spPr>
          <a:xfrm flipH="1">
            <a:off x="7429500" y="4476750"/>
            <a:ext cx="4746803" cy="2406650"/>
          </a:xfrm>
          <a:prstGeom prst="rtTriangle">
            <a:avLst/>
          </a:prstGeom>
          <a:solidFill>
            <a:srgbClr val="C87E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任意多边形: 形状 13">
            <a:extLst>
              <a:ext uri="{FF2B5EF4-FFF2-40B4-BE49-F238E27FC236}">
                <a16:creationId xmlns:a16="http://schemas.microsoft.com/office/drawing/2014/main" id="{10F3B5D1-9520-4903-8E13-395A64414A4B}"/>
              </a:ext>
            </a:extLst>
          </p:cNvPr>
          <p:cNvSpPr/>
          <p:nvPr/>
        </p:nvSpPr>
        <p:spPr>
          <a:xfrm>
            <a:off x="6434341" y="834060"/>
            <a:ext cx="4290687" cy="4937154"/>
          </a:xfrm>
          <a:custGeom>
            <a:avLst/>
            <a:gdLst>
              <a:gd name="connsiteX0" fmla="*/ 1963827 w 3927653"/>
              <a:gd name="connsiteY0" fmla="*/ 0 h 4519422"/>
              <a:gd name="connsiteX1" fmla="*/ 3927653 w 3927653"/>
              <a:gd name="connsiteY1" fmla="*/ 981914 h 4519422"/>
              <a:gd name="connsiteX2" fmla="*/ 3927653 w 3927653"/>
              <a:gd name="connsiteY2" fmla="*/ 3537508 h 4519422"/>
              <a:gd name="connsiteX3" fmla="*/ 1963827 w 3927653"/>
              <a:gd name="connsiteY3" fmla="*/ 4519422 h 4519422"/>
              <a:gd name="connsiteX4" fmla="*/ 0 w 3927653"/>
              <a:gd name="connsiteY4" fmla="*/ 3537508 h 4519422"/>
              <a:gd name="connsiteX5" fmla="*/ 0 w 3927653"/>
              <a:gd name="connsiteY5" fmla="*/ 981914 h 451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7653" h="4519422">
                <a:moveTo>
                  <a:pt x="1963827" y="0"/>
                </a:moveTo>
                <a:lnTo>
                  <a:pt x="3927653" y="981914"/>
                </a:lnTo>
                <a:lnTo>
                  <a:pt x="3927653" y="3537508"/>
                </a:lnTo>
                <a:lnTo>
                  <a:pt x="1963827" y="4519422"/>
                </a:lnTo>
                <a:lnTo>
                  <a:pt x="0" y="3537508"/>
                </a:lnTo>
                <a:lnTo>
                  <a:pt x="0" y="981914"/>
                </a:ln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4" name="组合 23">
            <a:extLst>
              <a:ext uri="{FF2B5EF4-FFF2-40B4-BE49-F238E27FC236}">
                <a16:creationId xmlns:a16="http://schemas.microsoft.com/office/drawing/2014/main" id="{223A646D-829C-4C05-9341-CFB33357DBBA}"/>
              </a:ext>
            </a:extLst>
          </p:cNvPr>
          <p:cNvGrpSpPr/>
          <p:nvPr/>
        </p:nvGrpSpPr>
        <p:grpSpPr>
          <a:xfrm>
            <a:off x="153620" y="966785"/>
            <a:ext cx="6111950" cy="2484310"/>
            <a:chOff x="551941" y="2366791"/>
            <a:chExt cx="5375597" cy="2484310"/>
          </a:xfrm>
        </p:grpSpPr>
        <p:sp>
          <p:nvSpPr>
            <p:cNvPr id="25" name="文本框 24">
              <a:extLst>
                <a:ext uri="{FF2B5EF4-FFF2-40B4-BE49-F238E27FC236}">
                  <a16:creationId xmlns:a16="http://schemas.microsoft.com/office/drawing/2014/main" id="{137B81BD-FC0D-4B18-8A73-B3E7449375D5}"/>
                </a:ext>
              </a:extLst>
            </p:cNvPr>
            <p:cNvSpPr txBox="1"/>
            <p:nvPr/>
          </p:nvSpPr>
          <p:spPr>
            <a:xfrm>
              <a:off x="1531837" y="2366791"/>
              <a:ext cx="2038105" cy="83099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4800" b="1" spc="200" dirty="0">
                  <a:solidFill>
                    <a:srgbClr val="B26A37"/>
                  </a:solidFill>
                  <a:latin typeface="微软雅黑" panose="020B0503020204020204" pitchFamily="34" charset="-122"/>
                  <a:ea typeface="微软雅黑" panose="020B0503020204020204" pitchFamily="34" charset="-122"/>
                </a:rPr>
                <a:t>专题一</a:t>
              </a:r>
            </a:p>
          </p:txBody>
        </p:sp>
        <p:sp>
          <p:nvSpPr>
            <p:cNvPr id="26" name="文本框 25">
              <a:extLst>
                <a:ext uri="{FF2B5EF4-FFF2-40B4-BE49-F238E27FC236}">
                  <a16:creationId xmlns:a16="http://schemas.microsoft.com/office/drawing/2014/main" id="{3C6F76D9-8FFF-4DDA-890A-324BB1D8D965}"/>
                </a:ext>
              </a:extLst>
            </p:cNvPr>
            <p:cNvSpPr txBox="1"/>
            <p:nvPr/>
          </p:nvSpPr>
          <p:spPr>
            <a:xfrm>
              <a:off x="551941" y="3781256"/>
              <a:ext cx="5375597" cy="1069845"/>
            </a:xfrm>
            <a:prstGeom prst="rect">
              <a:avLst/>
            </a:prstGeom>
            <a:noFill/>
          </p:spPr>
          <p:txBody>
            <a:bodyPr wrap="square" rtlCol="0">
              <a:spAutoFit/>
            </a:bodyPr>
            <a:lstStyle>
              <a:defPPr>
                <a:defRPr lang="zh-CN"/>
              </a:defPPr>
              <a:lvl1pPr lvl="0" algn="ctr" eaLnBrk="1" fontAlgn="auto" hangingPunct="1">
                <a:lnSpc>
                  <a:spcPct val="150000"/>
                </a:lnSpc>
                <a:spcBef>
                  <a:spcPts val="0"/>
                </a:spcBef>
                <a:spcAft>
                  <a:spcPts val="0"/>
                </a:spcAft>
                <a:defRPr sz="4400" spc="300">
                  <a:solidFill>
                    <a:srgbClr val="C87E4C"/>
                  </a:solidFill>
                  <a:latin typeface="微软雅黑" panose="020B0503020204020204" pitchFamily="34" charset="-122"/>
                </a:defRPr>
              </a:lvl1pPr>
            </a:lstStyle>
            <a:p>
              <a:r>
                <a:rPr lang="zh-CN" altLang="en-US" sz="4800" b="1" spc="200" dirty="0">
                  <a:solidFill>
                    <a:srgbClr val="B26A37"/>
                  </a:solidFill>
                  <a:ea typeface="微软雅黑" panose="020B0503020204020204" pitchFamily="34" charset="-122"/>
                </a:rPr>
                <a:t>“马克思与我们同行”</a:t>
              </a:r>
            </a:p>
          </p:txBody>
        </p:sp>
      </p:grpSp>
      <p:grpSp>
        <p:nvGrpSpPr>
          <p:cNvPr id="7" name="组合 6">
            <a:extLst>
              <a:ext uri="{FF2B5EF4-FFF2-40B4-BE49-F238E27FC236}">
                <a16:creationId xmlns:a16="http://schemas.microsoft.com/office/drawing/2014/main" id="{52E8F000-E825-4F85-835D-9953740CB787}"/>
              </a:ext>
            </a:extLst>
          </p:cNvPr>
          <p:cNvGrpSpPr/>
          <p:nvPr/>
        </p:nvGrpSpPr>
        <p:grpSpPr>
          <a:xfrm>
            <a:off x="3585029" y="6261338"/>
            <a:ext cx="5049418" cy="707886"/>
            <a:chOff x="4304709" y="-811936"/>
            <a:chExt cx="4014919" cy="707886"/>
          </a:xfrm>
        </p:grpSpPr>
        <p:cxnSp>
          <p:nvCxnSpPr>
            <p:cNvPr id="16" name="直接连接符 15">
              <a:extLst>
                <a:ext uri="{FF2B5EF4-FFF2-40B4-BE49-F238E27FC236}">
                  <a16:creationId xmlns:a16="http://schemas.microsoft.com/office/drawing/2014/main" id="{E3DCC5A3-7D72-4091-B5B1-CA7F48B933D1}"/>
                </a:ext>
              </a:extLst>
            </p:cNvPr>
            <p:cNvCxnSpPr>
              <a:cxnSpLocks/>
            </p:cNvCxnSpPr>
            <p:nvPr/>
          </p:nvCxnSpPr>
          <p:spPr>
            <a:xfrm>
              <a:off x="4304709" y="-611881"/>
              <a:ext cx="451656" cy="0"/>
            </a:xfrm>
            <a:prstGeom prst="line">
              <a:avLst/>
            </a:prstGeom>
            <a:noFill/>
            <a:ln w="12700" cap="flat" cmpd="sng" algn="ctr">
              <a:solidFill>
                <a:srgbClr val="C87E4C"/>
              </a:solidFill>
              <a:prstDash val="solid"/>
              <a:miter lim="800000"/>
            </a:ln>
            <a:effectLst/>
          </p:spPr>
        </p:cxnSp>
        <p:sp>
          <p:nvSpPr>
            <p:cNvPr id="17" name="文本框 27">
              <a:extLst>
                <a:ext uri="{FF2B5EF4-FFF2-40B4-BE49-F238E27FC236}">
                  <a16:creationId xmlns:a16="http://schemas.microsoft.com/office/drawing/2014/main" id="{EC4FCC79-E6A1-429E-A0BA-AE83F9675D61}"/>
                </a:ext>
              </a:extLst>
            </p:cNvPr>
            <p:cNvSpPr txBox="1"/>
            <p:nvPr/>
          </p:nvSpPr>
          <p:spPr>
            <a:xfrm>
              <a:off x="4756365" y="-811936"/>
              <a:ext cx="324906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600" normalizeH="0" baseline="0" noProof="0" dirty="0">
                  <a:ln>
                    <a:noFill/>
                  </a:ln>
                  <a:solidFill>
                    <a:srgbClr val="B26A37"/>
                  </a:solidFill>
                  <a:effectLst/>
                  <a:uLnTx/>
                  <a:uFillTx/>
                  <a:latin typeface="Microsoft YaHei"/>
                  <a:ea typeface="Microsoft YaHei"/>
                  <a:cs typeface="+mn-cs"/>
                  <a:sym typeface="Arial" panose="020B0604020202020204" pitchFamily="34" charset="0"/>
                </a:rPr>
                <a:t>马克思主义基本原理</a:t>
              </a:r>
              <a:endParaRPr kumimoji="0" lang="en-US" altLang="zh-CN" sz="2000" b="0" i="0" u="none" strike="noStrike" kern="0" cap="none" spc="600" normalizeH="0" baseline="0" noProof="0" dirty="0">
                <a:ln>
                  <a:noFill/>
                </a:ln>
                <a:solidFill>
                  <a:srgbClr val="B26A37"/>
                </a:solidFill>
                <a:effectLst/>
                <a:uLnTx/>
                <a:uFillTx/>
                <a:latin typeface="Microsoft YaHei"/>
                <a:ea typeface="Microsoft YaHei"/>
                <a:cs typeface="+mn-cs"/>
                <a:sym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600" normalizeH="0" baseline="0" noProof="0" dirty="0">
                  <a:ln>
                    <a:noFill/>
                  </a:ln>
                  <a:solidFill>
                    <a:srgbClr val="B26A37"/>
                  </a:solidFill>
                  <a:effectLst/>
                  <a:uLnTx/>
                  <a:uFillTx/>
                  <a:latin typeface="Microsoft YaHei"/>
                  <a:ea typeface="Microsoft YaHei"/>
                  <a:cs typeface="+mn-cs"/>
                  <a:sym typeface="Arial" panose="020B0604020202020204" pitchFamily="34" charset="0"/>
                </a:rPr>
                <a:t>专题研究</a:t>
              </a:r>
              <a:endParaRPr kumimoji="0" lang="en-US" altLang="zh-CN" sz="2000" b="0" i="0" u="none" strike="noStrike" kern="0" cap="none" spc="600" normalizeH="0" baseline="0" noProof="0" dirty="0">
                <a:ln>
                  <a:noFill/>
                </a:ln>
                <a:solidFill>
                  <a:srgbClr val="B26A37"/>
                </a:solidFill>
                <a:effectLst/>
                <a:uLnTx/>
                <a:uFillTx/>
                <a:latin typeface="Microsoft YaHei"/>
                <a:ea typeface="Microsoft YaHei"/>
                <a:cs typeface="+mn-cs"/>
                <a:sym typeface="Arial" panose="020B0604020202020204" pitchFamily="34" charset="0"/>
              </a:endParaRPr>
            </a:p>
          </p:txBody>
        </p:sp>
        <p:cxnSp>
          <p:nvCxnSpPr>
            <p:cNvPr id="18" name="直接连接符 17">
              <a:extLst>
                <a:ext uri="{FF2B5EF4-FFF2-40B4-BE49-F238E27FC236}">
                  <a16:creationId xmlns:a16="http://schemas.microsoft.com/office/drawing/2014/main" id="{EED287A8-47FC-42C0-9403-71071B10A7A0}"/>
                </a:ext>
              </a:extLst>
            </p:cNvPr>
            <p:cNvCxnSpPr>
              <a:cxnSpLocks/>
            </p:cNvCxnSpPr>
            <p:nvPr/>
          </p:nvCxnSpPr>
          <p:spPr>
            <a:xfrm>
              <a:off x="7895681" y="-611881"/>
              <a:ext cx="423947" cy="0"/>
            </a:xfrm>
            <a:prstGeom prst="line">
              <a:avLst/>
            </a:prstGeom>
            <a:noFill/>
            <a:ln w="12700" cap="flat" cmpd="sng" algn="ctr">
              <a:solidFill>
                <a:srgbClr val="C87E4C"/>
              </a:solidFill>
              <a:prstDash val="solid"/>
              <a:miter lim="800000"/>
            </a:ln>
            <a:effectLst/>
          </p:spPr>
        </p:cxnSp>
      </p:grpSp>
    </p:spTree>
    <p:extLst>
      <p:ext uri="{BB962C8B-B14F-4D97-AF65-F5344CB8AC3E}">
        <p14:creationId xmlns:p14="http://schemas.microsoft.com/office/powerpoint/2010/main" val="195399326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9218" name="图片 12">
            <a:extLst>
              <a:ext uri="{FF2B5EF4-FFF2-40B4-BE49-F238E27FC236}">
                <a16:creationId xmlns:a16="http://schemas.microsoft.com/office/drawing/2014/main" id="{BE26CA66-1A0E-42DE-9B0D-57E50701BC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119" b="5987"/>
          <a:stretch/>
        </p:blipFill>
        <p:spPr bwMode="auto">
          <a:xfrm>
            <a:off x="0" y="0"/>
            <a:ext cx="47087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id="{23863C63-48A1-42A9-8204-247F4650EABE}"/>
              </a:ext>
            </a:extLst>
          </p:cNvPr>
          <p:cNvSpPr/>
          <p:nvPr/>
        </p:nvSpPr>
        <p:spPr>
          <a:xfrm>
            <a:off x="5348288" y="706007"/>
            <a:ext cx="6161462" cy="1308884"/>
          </a:xfrm>
          <a:prstGeom prst="rect">
            <a:avLst/>
          </a:prstGeom>
        </p:spPr>
        <p:txBody>
          <a:bodyPr wrap="square">
            <a:spAutoFit/>
          </a:bodyPr>
          <a:lstStyle/>
          <a:p>
            <a:pPr marR="0" lvl="0" algn="just" defTabSz="914400" rtl="0" eaLnBrk="0" fontAlgn="base" latinLnBrk="0" hangingPunct="0">
              <a:lnSpc>
                <a:spcPct val="150000"/>
              </a:lnSpc>
              <a:spcBef>
                <a:spcPct val="0"/>
              </a:spcBef>
              <a:spcAft>
                <a:spcPts val="1200"/>
              </a:spcAft>
              <a:buClrTx/>
              <a:buSzTx/>
              <a:buFontTx/>
              <a:buNone/>
              <a:tabLst/>
              <a:defRPr/>
            </a:pPr>
            <a:r>
              <a:rPr kumimoji="0" lang="zh-CN" altLang="en-US" sz="2800" b="1" i="0" u="none" strike="noStrike" kern="1200" cap="none" spc="0" normalizeH="0" baseline="0" noProof="0" dirty="0">
                <a:ln>
                  <a:noFill/>
                </a:ln>
                <a:solidFill>
                  <a:srgbClr val="B26A37"/>
                </a:solidFill>
                <a:effectLst/>
                <a:uLnTx/>
                <a:uFillTx/>
                <a:latin typeface="Microsoft YaHei"/>
                <a:ea typeface="微软雅黑" panose="020B0503020204020204" pitchFamily="34" charset="-122"/>
                <a:cs typeface="+mn-cs"/>
              </a:rPr>
              <a:t>习近平总书记在庆祝中国共产党成立</a:t>
            </a:r>
            <a:r>
              <a:rPr kumimoji="0" lang="en-US" altLang="zh-CN" sz="2800" b="1" i="0" u="none" strike="noStrike" kern="1200" cap="none" spc="0" normalizeH="0" baseline="0" noProof="0" dirty="0">
                <a:ln>
                  <a:noFill/>
                </a:ln>
                <a:solidFill>
                  <a:srgbClr val="B26A37"/>
                </a:solidFill>
                <a:effectLst/>
                <a:uLnTx/>
                <a:uFillTx/>
                <a:latin typeface="Microsoft YaHei"/>
                <a:ea typeface="微软雅黑" panose="020B0503020204020204" pitchFamily="34" charset="-122"/>
                <a:cs typeface="+mn-cs"/>
              </a:rPr>
              <a:t>100</a:t>
            </a:r>
            <a:r>
              <a:rPr kumimoji="0" lang="zh-CN" altLang="en-US" sz="2800" b="1" i="0" u="none" strike="noStrike" kern="1200" cap="none" spc="0" normalizeH="0" baseline="0" noProof="0" dirty="0">
                <a:ln>
                  <a:noFill/>
                </a:ln>
                <a:solidFill>
                  <a:srgbClr val="B26A37"/>
                </a:solidFill>
                <a:effectLst/>
                <a:uLnTx/>
                <a:uFillTx/>
                <a:latin typeface="Microsoft YaHei"/>
                <a:ea typeface="微软雅黑" panose="020B0503020204020204" pitchFamily="34" charset="-122"/>
                <a:cs typeface="+mn-cs"/>
              </a:rPr>
              <a:t>周年大会上的重要讲话中</a:t>
            </a:r>
            <a:endParaRPr kumimoji="0" lang="en-US" altLang="zh-CN" sz="2800" b="1" i="0" u="none" strike="noStrike" kern="1200" cap="none" spc="0" normalizeH="0" baseline="0" noProof="0" dirty="0">
              <a:ln>
                <a:noFill/>
              </a:ln>
              <a:solidFill>
                <a:srgbClr val="B26A37"/>
              </a:solidFill>
              <a:effectLst/>
              <a:uLnTx/>
              <a:uFillTx/>
              <a:latin typeface="Microsoft YaHei"/>
              <a:ea typeface="微软雅黑" panose="020B0503020204020204" pitchFamily="34" charset="-122"/>
              <a:cs typeface="+mn-cs"/>
            </a:endParaRPr>
          </a:p>
        </p:txBody>
      </p:sp>
      <p:grpSp>
        <p:nvGrpSpPr>
          <p:cNvPr id="10" name="组合 9">
            <a:extLst>
              <a:ext uri="{FF2B5EF4-FFF2-40B4-BE49-F238E27FC236}">
                <a16:creationId xmlns:a16="http://schemas.microsoft.com/office/drawing/2014/main" id="{A295362C-9035-41E4-8651-D3798A3CE874}"/>
              </a:ext>
            </a:extLst>
          </p:cNvPr>
          <p:cNvGrpSpPr/>
          <p:nvPr/>
        </p:nvGrpSpPr>
        <p:grpSpPr>
          <a:xfrm>
            <a:off x="5348288" y="2314142"/>
            <a:ext cx="6394450" cy="4086656"/>
            <a:chOff x="5195888" y="1690688"/>
            <a:chExt cx="6394450" cy="4086656"/>
          </a:xfrm>
        </p:grpSpPr>
        <p:sp>
          <p:nvSpPr>
            <p:cNvPr id="15" name="矩形 14">
              <a:extLst>
                <a:ext uri="{FF2B5EF4-FFF2-40B4-BE49-F238E27FC236}">
                  <a16:creationId xmlns:a16="http://schemas.microsoft.com/office/drawing/2014/main" id="{11064990-B634-400C-8180-77A8A26E573D}"/>
                </a:ext>
              </a:extLst>
            </p:cNvPr>
            <p:cNvSpPr/>
            <p:nvPr/>
          </p:nvSpPr>
          <p:spPr>
            <a:xfrm>
              <a:off x="5428875" y="2456588"/>
              <a:ext cx="5928475" cy="3124766"/>
            </a:xfrm>
            <a:prstGeom prst="rect">
              <a:avLst/>
            </a:prstGeom>
          </p:spPr>
          <p:txBody>
            <a:bodyPr wrap="square">
              <a:spAutoFit/>
            </a:bodyPr>
            <a:lstStyle/>
            <a:p>
              <a:pPr marL="0" marR="0" lvl="0" indent="627063" algn="just" defTabSz="914400" rtl="0" eaLnBrk="0" fontAlgn="base" latinLnBrk="0" hangingPunct="0">
                <a:lnSpc>
                  <a:spcPct val="150000"/>
                </a:lnSpc>
                <a:spcBef>
                  <a:spcPct val="0"/>
                </a:spcBef>
                <a:spcAft>
                  <a:spcPts val="120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Microsoft YaHei"/>
                  <a:ea typeface="微软雅黑" panose="020B0503020204020204" pitchFamily="34" charset="-122"/>
                  <a:cs typeface="+mn-cs"/>
                </a:rPr>
                <a:t>“马克思主义是我们立党立国的根本指导思想，是我们党的灵魂和旗帜。”</a:t>
              </a:r>
              <a:endParaRPr kumimoji="0" lang="en-US" altLang="zh-CN" sz="2400" b="0" i="0" u="none" strike="noStrike" kern="1200" cap="none" spc="0" normalizeH="0" baseline="0" noProof="0" dirty="0">
                <a:ln>
                  <a:noFill/>
                </a:ln>
                <a:solidFill>
                  <a:prstClr val="black"/>
                </a:solidFill>
                <a:effectLst/>
                <a:uLnTx/>
                <a:uFillTx/>
                <a:latin typeface="Microsoft YaHei"/>
                <a:ea typeface="微软雅黑" panose="020B0503020204020204" pitchFamily="34" charset="-122"/>
                <a:cs typeface="+mn-cs"/>
              </a:endParaRPr>
            </a:p>
            <a:p>
              <a:pPr marL="0" marR="0" lvl="0" indent="627063" algn="just" defTabSz="914400" rtl="0" eaLnBrk="0" fontAlgn="base" latinLnBrk="0" hangingPunct="0">
                <a:lnSpc>
                  <a:spcPct val="150000"/>
                </a:lnSpc>
                <a:spcBef>
                  <a:spcPct val="0"/>
                </a:spcBef>
                <a:spcAft>
                  <a:spcPts val="120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Microsoft YaHei"/>
                  <a:ea typeface="微软雅黑" panose="020B0503020204020204" pitchFamily="34" charset="-122"/>
                  <a:cs typeface="+mn-cs"/>
                </a:rPr>
                <a:t>“中国共产党为什么能，中国特色社会主义为什么好，</a:t>
              </a:r>
              <a:r>
                <a:rPr kumimoji="0" lang="zh-CN" altLang="en-US" sz="2800" b="1" i="0" u="none" strike="noStrike" kern="1200" cap="none" spc="0" normalizeH="0" baseline="0" noProof="0" dirty="0">
                  <a:ln>
                    <a:noFill/>
                  </a:ln>
                  <a:solidFill>
                    <a:srgbClr val="7C4926"/>
                  </a:solidFill>
                  <a:effectLst/>
                  <a:uLnTx/>
                  <a:uFillTx/>
                  <a:latin typeface="Microsoft YaHei"/>
                  <a:ea typeface="微软雅黑" panose="020B0503020204020204" pitchFamily="34" charset="-122"/>
                  <a:cs typeface="+mn-cs"/>
                </a:rPr>
                <a:t>归根到底是因为马克思主义行</a:t>
              </a:r>
              <a:r>
                <a:rPr kumimoji="0" lang="zh-CN" altLang="en-US" sz="2400" b="0" i="0" u="none" strike="noStrike" kern="1200" cap="none" spc="0" normalizeH="0" baseline="0" noProof="0" dirty="0">
                  <a:ln>
                    <a:noFill/>
                  </a:ln>
                  <a:solidFill>
                    <a:prstClr val="black"/>
                  </a:solidFill>
                  <a:effectLst/>
                  <a:uLnTx/>
                  <a:uFillTx/>
                  <a:latin typeface="Microsoft YaHei"/>
                  <a:ea typeface="微软雅黑" panose="020B0503020204020204" pitchFamily="34" charset="-122"/>
                  <a:cs typeface="+mn-cs"/>
                </a:rPr>
                <a:t>！”</a:t>
              </a: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17" name="任意多边形 19">
              <a:extLst>
                <a:ext uri="{FF2B5EF4-FFF2-40B4-BE49-F238E27FC236}">
                  <a16:creationId xmlns:a16="http://schemas.microsoft.com/office/drawing/2014/main" id="{069B0926-994F-4810-A436-D2AF871751EE}"/>
                </a:ext>
              </a:extLst>
            </p:cNvPr>
            <p:cNvSpPr/>
            <p:nvPr/>
          </p:nvSpPr>
          <p:spPr>
            <a:xfrm>
              <a:off x="5195888" y="1690688"/>
              <a:ext cx="2381250"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400" b="1" dirty="0">
                  <a:latin typeface="微软雅黑" panose="020B0503020204020204" pitchFamily="34" charset="-122"/>
                  <a:ea typeface="微软雅黑" panose="020B0503020204020204" pitchFamily="34" charset="-122"/>
                </a:rPr>
                <a:t>指出</a:t>
              </a:r>
              <a:endParaRPr lang="en-US" altLang="zh-CN" sz="2400" b="1" dirty="0">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965E67E2-F704-4032-9338-8D388AB0E109}"/>
                </a:ext>
              </a:extLst>
            </p:cNvPr>
            <p:cNvSpPr/>
            <p:nvPr/>
          </p:nvSpPr>
          <p:spPr>
            <a:xfrm>
              <a:off x="5195888" y="2260599"/>
              <a:ext cx="6394450" cy="3516745"/>
            </a:xfrm>
            <a:prstGeom prst="rect">
              <a:avLst/>
            </a:prstGeom>
            <a:noFill/>
            <a:ln w="12700" cap="flat" cmpd="sng" algn="ctr">
              <a:solidFill>
                <a:srgbClr val="B26A37"/>
              </a:solidFill>
              <a:prstDash val="solid"/>
              <a:miter lim="800000"/>
            </a:ln>
            <a:effectLst/>
          </p:spPr>
          <p:txBody>
            <a:bodyPr anchor="ctr"/>
            <a:lstStyle/>
            <a:p>
              <a:pPr eaLnBrk="0" hangingPunct="0">
                <a:lnSpc>
                  <a:spcPct val="130000"/>
                </a:lnSpc>
                <a:spcBef>
                  <a:spcPts val="600"/>
                </a:spcBef>
                <a:spcAft>
                  <a:spcPts val="600"/>
                </a:spcAft>
                <a:defRPr/>
              </a:pPr>
              <a:endParaRPr lang="zh-CN" altLang="en-US" sz="1600" kern="0" dirty="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9" name="等腰三角形 7">
            <a:extLst>
              <a:ext uri="{FF2B5EF4-FFF2-40B4-BE49-F238E27FC236}">
                <a16:creationId xmlns:a16="http://schemas.microsoft.com/office/drawing/2014/main" id="{8505ECC1-8550-416A-AF62-E63744A5F785}"/>
              </a:ext>
            </a:extLst>
          </p:cNvPr>
          <p:cNvSpPr>
            <a:spLocks noChangeArrowheads="1"/>
          </p:cNvSpPr>
          <p:nvPr/>
        </p:nvSpPr>
        <p:spPr bwMode="auto">
          <a:xfrm rot="5400000">
            <a:off x="-1225754" y="1225756"/>
            <a:ext cx="4128657" cy="1677147"/>
          </a:xfrm>
          <a:custGeom>
            <a:avLst/>
            <a:gdLst>
              <a:gd name="T0" fmla="*/ 0 w 6858002"/>
              <a:gd name="T1" fmla="*/ 2669886 h 2890837"/>
              <a:gd name="T2" fmla="*/ 1487125 w 6858002"/>
              <a:gd name="T3" fmla="*/ 0 h 2890837"/>
              <a:gd name="T4" fmla="*/ 6819951 w 6858002"/>
              <a:gd name="T5" fmla="*/ 2669886 h 2890837"/>
              <a:gd name="T6" fmla="*/ 0 w 6858002"/>
              <a:gd name="T7" fmla="*/ 2669886 h 2890837"/>
              <a:gd name="T8" fmla="*/ 0 60000 65536"/>
              <a:gd name="T9" fmla="*/ 0 60000 65536"/>
              <a:gd name="T10" fmla="*/ 0 60000 65536"/>
              <a:gd name="T11" fmla="*/ 0 60000 65536"/>
              <a:gd name="T12" fmla="*/ 0 w 6858002"/>
              <a:gd name="T13" fmla="*/ 0 h 2890837"/>
              <a:gd name="T14" fmla="*/ 6858002 w 6858002"/>
              <a:gd name="T15" fmla="*/ 2890837 h 2890837"/>
            </a:gdLst>
            <a:ahLst/>
            <a:cxnLst>
              <a:cxn ang="T8">
                <a:pos x="T0" y="T1"/>
              </a:cxn>
              <a:cxn ang="T9">
                <a:pos x="T2" y="T3"/>
              </a:cxn>
              <a:cxn ang="T10">
                <a:pos x="T4" y="T5"/>
              </a:cxn>
              <a:cxn ang="T11">
                <a:pos x="T6" y="T7"/>
              </a:cxn>
            </a:cxnLst>
            <a:rect l="T12" t="T13" r="T14" b="T15"/>
            <a:pathLst>
              <a:path w="6858002" h="2890837">
                <a:moveTo>
                  <a:pt x="0" y="2890837"/>
                </a:moveTo>
                <a:lnTo>
                  <a:pt x="1495422" y="0"/>
                </a:lnTo>
                <a:lnTo>
                  <a:pt x="6858002" y="2890837"/>
                </a:lnTo>
                <a:lnTo>
                  <a:pt x="0" y="2890837"/>
                </a:lnTo>
                <a:close/>
              </a:path>
            </a:pathLst>
          </a:custGeom>
          <a:solidFill>
            <a:schemeClr val="accent4">
              <a:lumMod val="20000"/>
              <a:lumOff val="80000"/>
              <a:alpha val="29803"/>
            </a:schemeClr>
          </a:solidFill>
          <a:ln w="9525">
            <a:noFill/>
            <a:round/>
            <a:headEnd/>
            <a:tailEnd/>
          </a:ln>
        </p:spPr>
        <p:txBody>
          <a:bodyPr anchor="ctr"/>
          <a:lstStyle/>
          <a:p>
            <a:endParaRPr lang="zh-CN" altLang="en-US"/>
          </a:p>
        </p:txBody>
      </p:sp>
      <p:grpSp>
        <p:nvGrpSpPr>
          <p:cNvPr id="20" name="组合 10">
            <a:extLst>
              <a:ext uri="{FF2B5EF4-FFF2-40B4-BE49-F238E27FC236}">
                <a16:creationId xmlns:a16="http://schemas.microsoft.com/office/drawing/2014/main" id="{09E4D40C-38F7-4350-880C-EEE27335D0E5}"/>
              </a:ext>
            </a:extLst>
          </p:cNvPr>
          <p:cNvGrpSpPr>
            <a:grpSpLocks/>
          </p:cNvGrpSpPr>
          <p:nvPr/>
        </p:nvGrpSpPr>
        <p:grpSpPr bwMode="auto">
          <a:xfrm flipH="1">
            <a:off x="9559635" y="5871736"/>
            <a:ext cx="2637125" cy="1042256"/>
            <a:chOff x="0" y="0"/>
            <a:chExt cx="3567109" cy="1409705"/>
          </a:xfrm>
        </p:grpSpPr>
        <p:sp>
          <p:nvSpPr>
            <p:cNvPr id="21" name="等腰三角形 6">
              <a:extLst>
                <a:ext uri="{FF2B5EF4-FFF2-40B4-BE49-F238E27FC236}">
                  <a16:creationId xmlns:a16="http://schemas.microsoft.com/office/drawing/2014/main" id="{52A2F396-7AB4-4718-98CA-4B71CF484CE7}"/>
                </a:ext>
              </a:extLst>
            </p:cNvPr>
            <p:cNvSpPr>
              <a:spLocks noChangeArrowheads="1"/>
            </p:cNvSpPr>
            <p:nvPr/>
          </p:nvSpPr>
          <p:spPr bwMode="auto">
            <a:xfrm>
              <a:off x="552445" y="19052"/>
              <a:ext cx="2990855" cy="1352550"/>
            </a:xfrm>
            <a:prstGeom prst="triangle">
              <a:avLst>
                <a:gd name="adj" fmla="val 50000"/>
              </a:avLst>
            </a:prstGeom>
            <a:solidFill>
              <a:srgbClr val="B26A37"/>
            </a:solidFill>
            <a:ln w="9525">
              <a:noFill/>
              <a:miter lim="800000"/>
              <a:headEnd/>
              <a:tailEnd/>
            </a:ln>
          </p:spPr>
          <p:txBody>
            <a:bodyPr anchor="ctr"/>
            <a:lstStyle/>
            <a:p>
              <a:pPr algn="ctr">
                <a:buFont typeface="Arial" charset="0"/>
                <a:buNone/>
              </a:pPr>
              <a:endParaRPr lang="zh-CN" altLang="zh-CN" sz="1800">
                <a:solidFill>
                  <a:srgbClr val="FFFFFF"/>
                </a:solidFill>
                <a:latin typeface="宋体" charset="-122"/>
                <a:ea typeface="宋体" charset="-122"/>
                <a:sym typeface="宋体" charset="-122"/>
              </a:endParaRPr>
            </a:p>
          </p:txBody>
        </p:sp>
        <p:sp>
          <p:nvSpPr>
            <p:cNvPr id="22" name="等腰三角形 7">
              <a:extLst>
                <a:ext uri="{FF2B5EF4-FFF2-40B4-BE49-F238E27FC236}">
                  <a16:creationId xmlns:a16="http://schemas.microsoft.com/office/drawing/2014/main" id="{611C37AB-9E77-4B48-982A-7DBA9DA856E6}"/>
                </a:ext>
              </a:extLst>
            </p:cNvPr>
            <p:cNvSpPr>
              <a:spLocks noChangeArrowheads="1"/>
            </p:cNvSpPr>
            <p:nvPr/>
          </p:nvSpPr>
          <p:spPr bwMode="auto">
            <a:xfrm>
              <a:off x="0" y="19052"/>
              <a:ext cx="2266950" cy="1352550"/>
            </a:xfrm>
            <a:prstGeom prst="triangle">
              <a:avLst>
                <a:gd name="adj" fmla="val 50000"/>
              </a:avLst>
            </a:prstGeom>
            <a:solidFill>
              <a:srgbClr val="C87E4C"/>
            </a:solidFill>
            <a:ln w="9525">
              <a:noFill/>
              <a:miter lim="800000"/>
              <a:headEnd/>
              <a:tailEnd/>
            </a:ln>
          </p:spPr>
          <p:txBody>
            <a:bodyPr anchor="ctr"/>
            <a:lstStyle/>
            <a:p>
              <a:pPr algn="ctr">
                <a:buFont typeface="Arial" charset="0"/>
                <a:buNone/>
              </a:pPr>
              <a:endParaRPr lang="zh-CN" altLang="zh-CN" sz="1800">
                <a:solidFill>
                  <a:srgbClr val="FFFFFF"/>
                </a:solidFill>
                <a:latin typeface="宋体" charset="-122"/>
                <a:ea typeface="宋体" charset="-122"/>
                <a:sym typeface="宋体" charset="-122"/>
              </a:endParaRPr>
            </a:p>
          </p:txBody>
        </p:sp>
        <p:sp>
          <p:nvSpPr>
            <p:cNvPr id="23" name="等腰三角形 7">
              <a:extLst>
                <a:ext uri="{FF2B5EF4-FFF2-40B4-BE49-F238E27FC236}">
                  <a16:creationId xmlns:a16="http://schemas.microsoft.com/office/drawing/2014/main" id="{3A740D11-4CE9-4CD6-A268-A690B0AA4B17}"/>
                </a:ext>
              </a:extLst>
            </p:cNvPr>
            <p:cNvSpPr>
              <a:spLocks noChangeArrowheads="1"/>
            </p:cNvSpPr>
            <p:nvPr/>
          </p:nvSpPr>
          <p:spPr bwMode="auto">
            <a:xfrm rot="16200000" flipV="1">
              <a:off x="1007265" y="145258"/>
              <a:ext cx="1390653" cy="1138237"/>
            </a:xfrm>
            <a:custGeom>
              <a:avLst/>
              <a:gdLst>
                <a:gd name="T0" fmla="*/ 0 w 3109533"/>
                <a:gd name="T1" fmla="*/ 661987 h 1138237"/>
                <a:gd name="T2" fmla="*/ 8028 w 3109533"/>
                <a:gd name="T3" fmla="*/ 0 h 1138237"/>
                <a:gd name="T4" fmla="*/ 278142 w 3109533"/>
                <a:gd name="T5" fmla="*/ 1138237 h 1138237"/>
                <a:gd name="T6" fmla="*/ 0 w 3109533"/>
                <a:gd name="T7" fmla="*/ 661987 h 1138237"/>
                <a:gd name="T8" fmla="*/ 0 60000 65536"/>
                <a:gd name="T9" fmla="*/ 0 60000 65536"/>
                <a:gd name="T10" fmla="*/ 0 60000 65536"/>
                <a:gd name="T11" fmla="*/ 0 60000 65536"/>
                <a:gd name="T12" fmla="*/ 0 w 3109533"/>
                <a:gd name="T13" fmla="*/ 0 h 1138237"/>
                <a:gd name="T14" fmla="*/ 3109533 w 3109533"/>
                <a:gd name="T15" fmla="*/ 1138237 h 1138237"/>
              </a:gdLst>
              <a:ahLst/>
              <a:cxnLst>
                <a:cxn ang="T8">
                  <a:pos x="T0" y="T1"/>
                </a:cxn>
                <a:cxn ang="T9">
                  <a:pos x="T2" y="T3"/>
                </a:cxn>
                <a:cxn ang="T10">
                  <a:pos x="T4" y="T5"/>
                </a:cxn>
                <a:cxn ang="T11">
                  <a:pos x="T6" y="T7"/>
                </a:cxn>
              </a:cxnLst>
              <a:rect l="T12" t="T13" r="T14" b="T15"/>
              <a:pathLst>
                <a:path w="3109533" h="1138237">
                  <a:moveTo>
                    <a:pt x="0" y="661987"/>
                  </a:moveTo>
                  <a:lnTo>
                    <a:pt x="89747" y="0"/>
                  </a:lnTo>
                  <a:lnTo>
                    <a:pt x="3109533" y="1138237"/>
                  </a:lnTo>
                  <a:lnTo>
                    <a:pt x="0" y="661987"/>
                  </a:lnTo>
                  <a:close/>
                </a:path>
              </a:pathLst>
            </a:custGeom>
            <a:solidFill>
              <a:srgbClr val="D8D8D8">
                <a:alpha val="50195"/>
              </a:srgbClr>
            </a:solidFill>
            <a:ln w="9525">
              <a:noFill/>
              <a:round/>
              <a:headEnd/>
              <a:tailEnd/>
            </a:ln>
          </p:spPr>
          <p:txBody>
            <a:bodyPr anchor="ctr"/>
            <a:lstStyle/>
            <a:p>
              <a:endParaRPr lang="zh-CN" altLang="en-US"/>
            </a:p>
          </p:txBody>
        </p:sp>
        <p:sp>
          <p:nvSpPr>
            <p:cNvPr id="24" name="等腰三角形 7">
              <a:extLst>
                <a:ext uri="{FF2B5EF4-FFF2-40B4-BE49-F238E27FC236}">
                  <a16:creationId xmlns:a16="http://schemas.microsoft.com/office/drawing/2014/main" id="{005C43DF-B0DC-43C4-B9A4-AB816668C4BC}"/>
                </a:ext>
              </a:extLst>
            </p:cNvPr>
            <p:cNvSpPr>
              <a:spLocks noChangeArrowheads="1"/>
            </p:cNvSpPr>
            <p:nvPr/>
          </p:nvSpPr>
          <p:spPr bwMode="auto">
            <a:xfrm rot="16200000" flipV="1">
              <a:off x="2112162" y="-64292"/>
              <a:ext cx="1390653" cy="1519237"/>
            </a:xfrm>
            <a:custGeom>
              <a:avLst/>
              <a:gdLst>
                <a:gd name="T0" fmla="*/ 0 w 3109533"/>
                <a:gd name="T1" fmla="*/ 1042987 h 1519237"/>
                <a:gd name="T2" fmla="*/ 4218 w 3109533"/>
                <a:gd name="T3" fmla="*/ 0 h 1519237"/>
                <a:gd name="T4" fmla="*/ 278142 w 3109533"/>
                <a:gd name="T5" fmla="*/ 1519237 h 1519237"/>
                <a:gd name="T6" fmla="*/ 0 w 3109533"/>
                <a:gd name="T7" fmla="*/ 1042987 h 1519237"/>
                <a:gd name="T8" fmla="*/ 0 60000 65536"/>
                <a:gd name="T9" fmla="*/ 0 60000 65536"/>
                <a:gd name="T10" fmla="*/ 0 60000 65536"/>
                <a:gd name="T11" fmla="*/ 0 60000 65536"/>
                <a:gd name="T12" fmla="*/ 0 w 3109533"/>
                <a:gd name="T13" fmla="*/ 0 h 1519237"/>
                <a:gd name="T14" fmla="*/ 3109533 w 3109533"/>
                <a:gd name="T15" fmla="*/ 1519237 h 1519237"/>
              </a:gdLst>
              <a:ahLst/>
              <a:cxnLst>
                <a:cxn ang="T8">
                  <a:pos x="T0" y="T1"/>
                </a:cxn>
                <a:cxn ang="T9">
                  <a:pos x="T2" y="T3"/>
                </a:cxn>
                <a:cxn ang="T10">
                  <a:pos x="T4" y="T5"/>
                </a:cxn>
                <a:cxn ang="T11">
                  <a:pos x="T6" y="T7"/>
                </a:cxn>
              </a:cxnLst>
              <a:rect l="T12" t="T13" r="T14" b="T15"/>
              <a:pathLst>
                <a:path w="3109533" h="1519237">
                  <a:moveTo>
                    <a:pt x="0" y="1042987"/>
                  </a:moveTo>
                  <a:lnTo>
                    <a:pt x="47151" y="0"/>
                  </a:lnTo>
                  <a:lnTo>
                    <a:pt x="3109533" y="1519237"/>
                  </a:lnTo>
                  <a:lnTo>
                    <a:pt x="0" y="1042987"/>
                  </a:lnTo>
                  <a:close/>
                </a:path>
              </a:pathLst>
            </a:custGeom>
            <a:solidFill>
              <a:srgbClr val="D8D8D8">
                <a:alpha val="50195"/>
              </a:srgbClr>
            </a:solidFill>
            <a:ln w="9525">
              <a:noFill/>
              <a:round/>
              <a:headEnd/>
              <a:tailEnd/>
            </a:ln>
          </p:spPr>
          <p:txBody>
            <a:bodyPr anchor="ctr"/>
            <a:lstStyle/>
            <a:p>
              <a:endParaRPr lang="zh-CN" altLang="en-US"/>
            </a:p>
          </p:txBody>
        </p:sp>
      </p:gr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2DB3DEE-28C9-4519-A9E9-8355F0472CFA}"/>
              </a:ext>
            </a:extLst>
          </p:cNvPr>
          <p:cNvPicPr>
            <a:picLocks noChangeAspect="1"/>
          </p:cNvPicPr>
          <p:nvPr/>
        </p:nvPicPr>
        <p:blipFill rotWithShape="1">
          <a:blip r:embed="rId3"/>
          <a:srcRect t="10606" b="6061"/>
          <a:stretch/>
        </p:blipFill>
        <p:spPr>
          <a:xfrm>
            <a:off x="0" y="0"/>
            <a:ext cx="12192000" cy="6858000"/>
          </a:xfrm>
          <a:prstGeom prst="rect">
            <a:avLst/>
          </a:prstGeom>
        </p:spPr>
      </p:pic>
      <p:pic>
        <p:nvPicPr>
          <p:cNvPr id="5" name="图片 4">
            <a:extLst>
              <a:ext uri="{FF2B5EF4-FFF2-40B4-BE49-F238E27FC236}">
                <a16:creationId xmlns:a16="http://schemas.microsoft.com/office/drawing/2014/main" id="{A4F9215A-5C2B-4E62-BBA7-DC4585B9397C}"/>
              </a:ext>
            </a:extLst>
          </p:cNvPr>
          <p:cNvPicPr>
            <a:picLocks noChangeAspect="1"/>
          </p:cNvPicPr>
          <p:nvPr/>
        </p:nvPicPr>
        <p:blipFill rotWithShape="1">
          <a:blip r:embed="rId4"/>
          <a:srcRect b="23516"/>
          <a:stretch/>
        </p:blipFill>
        <p:spPr>
          <a:xfrm>
            <a:off x="0" y="0"/>
            <a:ext cx="12192000" cy="6858000"/>
          </a:xfrm>
          <a:prstGeom prst="rect">
            <a:avLst/>
          </a:prstGeom>
        </p:spPr>
      </p:pic>
      <p:pic>
        <p:nvPicPr>
          <p:cNvPr id="28" name="组合 32">
            <a:extLst>
              <a:ext uri="{FF2B5EF4-FFF2-40B4-BE49-F238E27FC236}">
                <a16:creationId xmlns:a16="http://schemas.microsoft.com/office/drawing/2014/main" id="{14843F97-9ED4-42BD-BF6A-BDDDE131E9FA}"/>
              </a:ext>
            </a:extLst>
          </p:cNvPr>
          <p:cNvPicPr>
            <a:picLocks noChangeArrowheads="1"/>
          </p:cNvPicPr>
          <p:nvPr/>
        </p:nvPicPr>
        <p:blipFill>
          <a:blip r:embed="rId5" cstate="print">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20000"/>
                    </a14:imgEffect>
                  </a14:imgLayer>
                </a14:imgProps>
              </a:ext>
            </a:extLst>
          </a:blip>
          <a:srcRect/>
          <a:stretch>
            <a:fillRect/>
          </a:stretch>
        </p:blipFill>
        <p:spPr bwMode="auto">
          <a:xfrm>
            <a:off x="-6350" y="-6350"/>
            <a:ext cx="7113732" cy="6870700"/>
          </a:xfrm>
          <a:prstGeom prst="rect">
            <a:avLst/>
          </a:prstGeom>
          <a:noFill/>
        </p:spPr>
      </p:pic>
      <p:sp>
        <p:nvSpPr>
          <p:cNvPr id="6" name="任意多边形: 形状 5">
            <a:extLst>
              <a:ext uri="{FF2B5EF4-FFF2-40B4-BE49-F238E27FC236}">
                <a16:creationId xmlns:a16="http://schemas.microsoft.com/office/drawing/2014/main" id="{9C0A31BD-9154-4B3C-8607-7E7262255FD0}"/>
              </a:ext>
            </a:extLst>
          </p:cNvPr>
          <p:cNvSpPr/>
          <p:nvPr/>
        </p:nvSpPr>
        <p:spPr>
          <a:xfrm>
            <a:off x="5430982" y="-27709"/>
            <a:ext cx="6788727" cy="6899564"/>
          </a:xfrm>
          <a:custGeom>
            <a:avLst/>
            <a:gdLst>
              <a:gd name="connsiteX0" fmla="*/ 1662545 w 6788727"/>
              <a:gd name="connsiteY0" fmla="*/ 0 h 6899564"/>
              <a:gd name="connsiteX1" fmla="*/ 0 w 6788727"/>
              <a:gd name="connsiteY1" fmla="*/ 6899564 h 6899564"/>
              <a:gd name="connsiteX2" fmla="*/ 6788727 w 6788727"/>
              <a:gd name="connsiteY2" fmla="*/ 6899564 h 6899564"/>
              <a:gd name="connsiteX3" fmla="*/ 6761018 w 6788727"/>
              <a:gd name="connsiteY3" fmla="*/ 0 h 6899564"/>
              <a:gd name="connsiteX4" fmla="*/ 1551709 w 6788727"/>
              <a:gd name="connsiteY4" fmla="*/ 13854 h 6899564"/>
              <a:gd name="connsiteX5" fmla="*/ 1662545 w 6788727"/>
              <a:gd name="connsiteY5" fmla="*/ 0 h 6899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88727" h="6899564">
                <a:moveTo>
                  <a:pt x="1662545" y="0"/>
                </a:moveTo>
                <a:lnTo>
                  <a:pt x="0" y="6899564"/>
                </a:lnTo>
                <a:lnTo>
                  <a:pt x="6788727" y="6899564"/>
                </a:lnTo>
                <a:lnTo>
                  <a:pt x="6761018" y="0"/>
                </a:lnTo>
                <a:lnTo>
                  <a:pt x="1551709" y="13854"/>
                </a:lnTo>
                <a:lnTo>
                  <a:pt x="1662545" y="0"/>
                </a:lnTo>
                <a:close/>
              </a:path>
            </a:pathLst>
          </a:custGeom>
          <a:solidFill>
            <a:schemeClr val="bg1">
              <a:lumMod val="9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indent="629920" algn="ctr">
              <a:lnSpc>
                <a:spcPct val="150000"/>
              </a:lnSpc>
            </a:pPr>
            <a:endParaRPr lang="zh-CN" altLang="en-US" sz="2400" b="1" dirty="0">
              <a:latin typeface="+mn-ea"/>
            </a:endParaRPr>
          </a:p>
        </p:txBody>
      </p:sp>
      <p:grpSp>
        <p:nvGrpSpPr>
          <p:cNvPr id="2" name="组合 1">
            <a:extLst>
              <a:ext uri="{FF2B5EF4-FFF2-40B4-BE49-F238E27FC236}">
                <a16:creationId xmlns:a16="http://schemas.microsoft.com/office/drawing/2014/main" id="{EC4B95F4-978E-4D12-9F56-67A42322158D}"/>
              </a:ext>
            </a:extLst>
          </p:cNvPr>
          <p:cNvGrpSpPr/>
          <p:nvPr/>
        </p:nvGrpSpPr>
        <p:grpSpPr>
          <a:xfrm>
            <a:off x="7097713" y="1158565"/>
            <a:ext cx="4588922" cy="4391914"/>
            <a:chOff x="321793" y="1158565"/>
            <a:chExt cx="4588922" cy="4391914"/>
          </a:xfrm>
        </p:grpSpPr>
        <p:pic>
          <p:nvPicPr>
            <p:cNvPr id="24" name="图片 23">
              <a:extLst>
                <a:ext uri="{FF2B5EF4-FFF2-40B4-BE49-F238E27FC236}">
                  <a16:creationId xmlns:a16="http://schemas.microsoft.com/office/drawing/2014/main" id="{C49B8D91-5E18-4A3B-AF4F-13B06268B146}"/>
                </a:ext>
              </a:extLst>
            </p:cNvPr>
            <p:cNvPicPr>
              <a:picLocks noChangeAspect="1"/>
            </p:cNvPicPr>
            <p:nvPr/>
          </p:nvPicPr>
          <p:blipFill rotWithShape="1">
            <a:blip r:embed="rId7"/>
            <a:srcRect l="21875" r="21875"/>
            <a:stretch/>
          </p:blipFill>
          <p:spPr bwMode="auto">
            <a:xfrm>
              <a:off x="1364372" y="1386180"/>
              <a:ext cx="2488703" cy="2488703"/>
            </a:xfrm>
            <a:prstGeom prst="ellipse">
              <a:avLst/>
            </a:prstGeom>
          </p:spPr>
        </p:pic>
        <p:grpSp>
          <p:nvGrpSpPr>
            <p:cNvPr id="10" name="组合 9">
              <a:extLst>
                <a:ext uri="{FF2B5EF4-FFF2-40B4-BE49-F238E27FC236}">
                  <a16:creationId xmlns:a16="http://schemas.microsoft.com/office/drawing/2014/main" id="{7447F7DC-C253-4B52-8169-F5C72D00D85A}"/>
                </a:ext>
              </a:extLst>
            </p:cNvPr>
            <p:cNvGrpSpPr/>
            <p:nvPr/>
          </p:nvGrpSpPr>
          <p:grpSpPr>
            <a:xfrm>
              <a:off x="321793" y="1158565"/>
              <a:ext cx="4588922" cy="4391914"/>
              <a:chOff x="82518" y="2225616"/>
              <a:chExt cx="4588922" cy="4391914"/>
            </a:xfrm>
          </p:grpSpPr>
          <p:grpSp>
            <p:nvGrpSpPr>
              <p:cNvPr id="14" name="组合">
                <a:extLst>
                  <a:ext uri="{FF2B5EF4-FFF2-40B4-BE49-F238E27FC236}">
                    <a16:creationId xmlns:a16="http://schemas.microsoft.com/office/drawing/2014/main" id="{3F28337B-10C4-41F9-B09E-E6C99EAA89F9}"/>
                  </a:ext>
                </a:extLst>
              </p:cNvPr>
              <p:cNvGrpSpPr/>
              <p:nvPr/>
            </p:nvGrpSpPr>
            <p:grpSpPr>
              <a:xfrm rot="2700000">
                <a:off x="900236" y="2228455"/>
                <a:ext cx="2953487" cy="2947809"/>
                <a:chOff x="1985640" y="-544697"/>
                <a:chExt cx="6843660" cy="6830504"/>
              </a:xfrm>
            </p:grpSpPr>
            <p:sp>
              <p:nvSpPr>
                <p:cNvPr id="16" name="空心弧">
                  <a:extLst>
                    <a:ext uri="{FF2B5EF4-FFF2-40B4-BE49-F238E27FC236}">
                      <a16:creationId xmlns:a16="http://schemas.microsoft.com/office/drawing/2014/main" id="{519F123E-8B0A-4E4B-99F7-4E0AA01783BB}"/>
                    </a:ext>
                  </a:extLst>
                </p:cNvPr>
                <p:cNvSpPr>
                  <a:spLocks/>
                </p:cNvSpPr>
                <p:nvPr/>
              </p:nvSpPr>
              <p:spPr>
                <a:xfrm rot="7200000">
                  <a:off x="1985638" y="-532170"/>
                  <a:ext cx="6817979" cy="6817976"/>
                </a:xfrm>
                <a:prstGeom prst="blockArc">
                  <a:avLst>
                    <a:gd name="adj1" fmla="val 17965246"/>
                    <a:gd name="adj2" fmla="val 3368035"/>
                    <a:gd name="adj3" fmla="val 5945"/>
                  </a:avLst>
                </a:prstGeom>
                <a:solidFill>
                  <a:srgbClr val="B26A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sp>
              <p:nvSpPr>
                <p:cNvPr id="17" name="空心弧">
                  <a:extLst>
                    <a:ext uri="{FF2B5EF4-FFF2-40B4-BE49-F238E27FC236}">
                      <a16:creationId xmlns:a16="http://schemas.microsoft.com/office/drawing/2014/main" id="{7F15C362-5078-4161-AC2D-FA00520D44A8}"/>
                    </a:ext>
                  </a:extLst>
                </p:cNvPr>
                <p:cNvSpPr>
                  <a:spLocks/>
                </p:cNvSpPr>
                <p:nvPr/>
              </p:nvSpPr>
              <p:spPr>
                <a:xfrm rot="3120000" flipH="1">
                  <a:off x="1985638" y="-541242"/>
                  <a:ext cx="6817979" cy="6817976"/>
                </a:xfrm>
                <a:prstGeom prst="blockArc">
                  <a:avLst>
                    <a:gd name="adj1" fmla="val 19361256"/>
                    <a:gd name="adj2" fmla="val 3368035"/>
                    <a:gd name="adj3" fmla="val 5945"/>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sp>
              <p:nvSpPr>
                <p:cNvPr id="18" name="空心弧">
                  <a:extLst>
                    <a:ext uri="{FF2B5EF4-FFF2-40B4-BE49-F238E27FC236}">
                      <a16:creationId xmlns:a16="http://schemas.microsoft.com/office/drawing/2014/main" id="{B70FF0F2-87C1-403F-9872-C94BCBB8D3E0}"/>
                    </a:ext>
                  </a:extLst>
                </p:cNvPr>
                <p:cNvSpPr>
                  <a:spLocks/>
                </p:cNvSpPr>
                <p:nvPr/>
              </p:nvSpPr>
              <p:spPr>
                <a:xfrm rot="8700000" flipH="1">
                  <a:off x="2011321" y="-544697"/>
                  <a:ext cx="6817979" cy="6817976"/>
                </a:xfrm>
                <a:prstGeom prst="blockArc">
                  <a:avLst>
                    <a:gd name="adj1" fmla="val 21451878"/>
                    <a:gd name="adj2" fmla="val 3368035"/>
                    <a:gd name="adj3" fmla="val 5945"/>
                  </a:avLst>
                </a:prstGeom>
                <a:solidFill>
                  <a:srgbClr val="E6C4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sp>
              <p:nvSpPr>
                <p:cNvPr id="19" name="空心弧">
                  <a:extLst>
                    <a:ext uri="{FF2B5EF4-FFF2-40B4-BE49-F238E27FC236}">
                      <a16:creationId xmlns:a16="http://schemas.microsoft.com/office/drawing/2014/main" id="{B06BDF5D-70F1-444C-8FCF-F2907C0977A0}"/>
                    </a:ext>
                  </a:extLst>
                </p:cNvPr>
                <p:cNvSpPr>
                  <a:spLocks/>
                </p:cNvSpPr>
                <p:nvPr/>
              </p:nvSpPr>
              <p:spPr>
                <a:xfrm rot="12158039" flipH="1">
                  <a:off x="2009333" y="-543893"/>
                  <a:ext cx="6817979" cy="6817976"/>
                </a:xfrm>
                <a:prstGeom prst="blockArc">
                  <a:avLst>
                    <a:gd name="adj1" fmla="val 19312122"/>
                    <a:gd name="adj2" fmla="val 3368035"/>
                    <a:gd name="adj3" fmla="val 5945"/>
                  </a:avLst>
                </a:prstGeom>
                <a:solidFill>
                  <a:srgbClr val="3F3F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grpSp>
          <p:sp>
            <p:nvSpPr>
              <p:cNvPr id="12" name="文本">
                <a:extLst>
                  <a:ext uri="{FF2B5EF4-FFF2-40B4-BE49-F238E27FC236}">
                    <a16:creationId xmlns:a16="http://schemas.microsoft.com/office/drawing/2014/main" id="{03922B0E-4759-4793-B091-89B1036D8BE2}"/>
                  </a:ext>
                </a:extLst>
              </p:cNvPr>
              <p:cNvSpPr/>
              <p:nvPr/>
            </p:nvSpPr>
            <p:spPr>
              <a:xfrm>
                <a:off x="82518" y="5422940"/>
                <a:ext cx="4588922" cy="461665"/>
              </a:xfrm>
              <a:prstGeom prst="rect">
                <a:avLst/>
              </a:prstGeom>
            </p:spPr>
            <p:txBody>
              <a:bodyPr wrap="square">
                <a:spAutoFit/>
              </a:bodyPr>
              <a:lstStyle/>
              <a:p>
                <a:pPr algn="ctr"/>
                <a:r>
                  <a:rPr lang="zh-CN" altLang="en-US" sz="2400" b="1" kern="0" spc="250" dirty="0">
                    <a:solidFill>
                      <a:srgbClr val="B26A37"/>
                    </a:solidFill>
                    <a:latin typeface="微软雅黑" panose="020B0503020204020204" pitchFamily="34" charset="-122"/>
                    <a:ea typeface="微软雅黑" panose="020B0503020204020204" pitchFamily="34" charset="-122"/>
                    <a:sym typeface="字魂36号-正文宋楷" panose="02000000000000000000" pitchFamily="2" charset="-122"/>
                  </a:rPr>
                  <a:t>习近平教你读懂马克思</a:t>
                </a:r>
                <a:endParaRPr lang="en-US" altLang="zh-CN" sz="2400" b="1" kern="0" spc="250" dirty="0">
                  <a:solidFill>
                    <a:srgbClr val="B26A37"/>
                  </a:solidFill>
                  <a:latin typeface="微软雅黑" panose="020B0503020204020204" pitchFamily="34" charset="-122"/>
                  <a:ea typeface="微软雅黑" panose="020B0503020204020204" pitchFamily="34" charset="-122"/>
                  <a:sym typeface="字魂36号-正文宋楷" panose="02000000000000000000" pitchFamily="2" charset="-122"/>
                </a:endParaRPr>
              </a:p>
            </p:txBody>
          </p:sp>
          <p:sp>
            <p:nvSpPr>
              <p:cNvPr id="13" name="文本框">
                <a:extLst>
                  <a:ext uri="{FF2B5EF4-FFF2-40B4-BE49-F238E27FC236}">
                    <a16:creationId xmlns:a16="http://schemas.microsoft.com/office/drawing/2014/main" id="{21ECD0CF-8A5A-448B-A20F-3F2A73D0A4AE}"/>
                  </a:ext>
                </a:extLst>
              </p:cNvPr>
              <p:cNvSpPr/>
              <p:nvPr/>
            </p:nvSpPr>
            <p:spPr>
              <a:xfrm>
                <a:off x="616381" y="6106752"/>
                <a:ext cx="3521196" cy="510778"/>
              </a:xfrm>
              <a:prstGeom prst="roundRect">
                <a:avLst/>
              </a:prstGeom>
              <a:solidFill>
                <a:schemeClr val="accent4">
                  <a:lumMod val="75000"/>
                </a:schemeClr>
              </a:solidFill>
            </p:spPr>
            <p:txBody>
              <a:bodyPr wrap="square" lIns="270000" rIns="270000" anchor="ctr">
                <a:spAutoFit/>
              </a:bodyPr>
              <a:lstStyle/>
              <a:p>
                <a:pPr algn="ctr"/>
                <a:r>
                  <a:rPr lang="zh-CN" altLang="en-US" sz="2400" b="1" spc="250" dirty="0">
                    <a:solidFill>
                      <a:prstClr val="white"/>
                    </a:solidFill>
                    <a:latin typeface="微软雅黑" panose="020B0503020204020204" pitchFamily="34" charset="-122"/>
                    <a:ea typeface="微软雅黑" panose="020B0503020204020204" pitchFamily="34" charset="-122"/>
                    <a:sym typeface="字魂36号-正文宋楷" panose="02000000000000000000" pitchFamily="2" charset="-122"/>
                  </a:rPr>
                  <a:t>视频</a:t>
                </a:r>
                <a:endParaRPr lang="en-US" altLang="zh-CN" sz="2400" b="1" spc="250" dirty="0">
                  <a:solidFill>
                    <a:prstClr val="white"/>
                  </a:solidFill>
                  <a:latin typeface="微软雅黑" panose="020B0503020204020204" pitchFamily="34" charset="-122"/>
                  <a:ea typeface="微软雅黑" panose="020B0503020204020204" pitchFamily="34" charset="-122"/>
                  <a:sym typeface="字魂36号-正文宋楷" panose="02000000000000000000" pitchFamily="2" charset="-122"/>
                </a:endParaRPr>
              </a:p>
            </p:txBody>
          </p:sp>
        </p:grpSp>
        <p:pic>
          <p:nvPicPr>
            <p:cNvPr id="21" name="图片 20">
              <a:hlinkClick r:id="rId8" action="ppaction://hlinkfile"/>
              <a:extLst>
                <a:ext uri="{FF2B5EF4-FFF2-40B4-BE49-F238E27FC236}">
                  <a16:creationId xmlns:a16="http://schemas.microsoft.com/office/drawing/2014/main" id="{A3798815-42E2-4AFA-B3F3-B32F07D8D40D}"/>
                </a:ext>
              </a:extLst>
            </p:cNvPr>
            <p:cNvPicPr>
              <a:picLocks noChangeAspect="1"/>
            </p:cNvPicPr>
            <p:nvPr/>
          </p:nvPicPr>
          <p:blipFill>
            <a:blip r:embed="rId9">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390559" y="2358414"/>
              <a:ext cx="484369" cy="484369"/>
            </a:xfrm>
            <a:prstGeom prst="rect">
              <a:avLst/>
            </a:prstGeom>
          </p:spPr>
        </p:pic>
      </p:grpSp>
      <p:grpSp>
        <p:nvGrpSpPr>
          <p:cNvPr id="7" name="组合 6">
            <a:extLst>
              <a:ext uri="{FF2B5EF4-FFF2-40B4-BE49-F238E27FC236}">
                <a16:creationId xmlns:a16="http://schemas.microsoft.com/office/drawing/2014/main" id="{3708DAF6-AD25-4359-9222-5C9167685007}"/>
              </a:ext>
            </a:extLst>
          </p:cNvPr>
          <p:cNvGrpSpPr/>
          <p:nvPr/>
        </p:nvGrpSpPr>
        <p:grpSpPr>
          <a:xfrm>
            <a:off x="100007" y="361841"/>
            <a:ext cx="5802028" cy="5594095"/>
            <a:chOff x="113862" y="278714"/>
            <a:chExt cx="5802028" cy="5594095"/>
          </a:xfrm>
        </p:grpSpPr>
        <p:sp>
          <p:nvSpPr>
            <p:cNvPr id="31" name="文本框 3">
              <a:extLst>
                <a:ext uri="{FF2B5EF4-FFF2-40B4-BE49-F238E27FC236}">
                  <a16:creationId xmlns:a16="http://schemas.microsoft.com/office/drawing/2014/main" id="{33779681-B410-4E59-8FC4-8BDD2FAFA8A0}"/>
                </a:ext>
              </a:extLst>
            </p:cNvPr>
            <p:cNvSpPr txBox="1">
              <a:spLocks noChangeArrowheads="1"/>
            </p:cNvSpPr>
            <p:nvPr/>
          </p:nvSpPr>
          <p:spPr bwMode="auto">
            <a:xfrm>
              <a:off x="224697" y="278714"/>
              <a:ext cx="5691193" cy="445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19125">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619125" algn="just" defTabSz="914400" rtl="0" eaLnBrk="1" fontAlgn="base" latinLnBrk="0" hangingPunct="1">
                <a:lnSpc>
                  <a:spcPct val="150000"/>
                </a:lnSpc>
                <a:spcBef>
                  <a:spcPts val="1400"/>
                </a:spcBef>
                <a:spcAft>
                  <a:spcPct val="0"/>
                </a:spcAft>
                <a:buClrTx/>
                <a:buSzTx/>
                <a:buFontTx/>
                <a:buNone/>
                <a:tabLst/>
                <a:defRPr/>
              </a:pPr>
              <a:r>
                <a:rPr kumimoji="0" lang="zh-CN"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马克思是全世界无产阶级和劳动人民的革命导师，是马克思主义的主要创始人，是马克思主义政党的缔造者和国际共产主义的开创者，是近代以来最伟大的思想家。两个世纪过去了，人类社会发生了巨大而深刻的变化，但马克思的名字依然在世界各地受到人们的尊敬，马克思的学说依然闪烁着耀眼的真理光芒！</a:t>
              </a:r>
              <a:endParaRPr kumimoji="0" lang="en-US" altLang="zh-CN"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2" name="文本框 3">
              <a:extLst>
                <a:ext uri="{FF2B5EF4-FFF2-40B4-BE49-F238E27FC236}">
                  <a16:creationId xmlns:a16="http://schemas.microsoft.com/office/drawing/2014/main" id="{D23868B0-436E-4B5A-88D1-7D22F1912E51}"/>
                </a:ext>
              </a:extLst>
            </p:cNvPr>
            <p:cNvSpPr txBox="1">
              <a:spLocks noChangeArrowheads="1"/>
            </p:cNvSpPr>
            <p:nvPr/>
          </p:nvSpPr>
          <p:spPr bwMode="auto">
            <a:xfrm>
              <a:off x="113862" y="4737755"/>
              <a:ext cx="5497230" cy="113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19125">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indent="0" algn="r" eaLnBrk="1" hangingPunct="1">
                <a:lnSpc>
                  <a:spcPct val="150000"/>
                </a:lnSpc>
                <a:spcBef>
                  <a:spcPts val="0"/>
                </a:spcBef>
                <a:buNone/>
                <a:defRPr/>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rPr>
                <a:t>——</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rPr>
                <a:t>习近平在纪念马克思诞辰</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ndParaRPr>
            </a:p>
            <a:p>
              <a:pPr lvl="0" indent="0" algn="r" eaLnBrk="1" hangingPunct="1">
                <a:lnSpc>
                  <a:spcPct val="150000"/>
                </a:lnSpc>
                <a:spcBef>
                  <a:spcPts val="0"/>
                </a:spcBef>
                <a:buNone/>
                <a:defRPr/>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rPr>
                <a:t>200</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rPr>
                <a:t>周年大会上的讲话</a:t>
              </a:r>
            </a:p>
          </p:txBody>
        </p:sp>
      </p:gr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44" name="文本框 4">
            <a:extLst>
              <a:ext uri="{FF2B5EF4-FFF2-40B4-BE49-F238E27FC236}">
                <a16:creationId xmlns:a16="http://schemas.microsoft.com/office/drawing/2014/main" id="{662BA666-F74A-425D-84E8-E41FE18C120C}"/>
              </a:ext>
            </a:extLst>
          </p:cNvPr>
          <p:cNvSpPr txBox="1">
            <a:spLocks noChangeArrowheads="1"/>
          </p:cNvSpPr>
          <p:nvPr/>
        </p:nvSpPr>
        <p:spPr bwMode="auto">
          <a:xfrm>
            <a:off x="633234" y="3429000"/>
            <a:ext cx="492443" cy="20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雅克</a:t>
            </a:r>
            <a:r>
              <a:rPr kumimoji="0" lang="en-US" altLang="zh-CN" sz="2000"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a:t>
            </a:r>
            <a:r>
              <a:rPr kumimoji="0" lang="zh-CN" altLang="en-US" sz="2000"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德里达</a:t>
            </a:r>
          </a:p>
        </p:txBody>
      </p:sp>
      <p:sp>
        <p:nvSpPr>
          <p:cNvPr id="14" name="文本框 13">
            <a:extLst>
              <a:ext uri="{FF2B5EF4-FFF2-40B4-BE49-F238E27FC236}">
                <a16:creationId xmlns:a16="http://schemas.microsoft.com/office/drawing/2014/main" id="{66E9DCA6-94B1-403E-9E06-ABA7FDE27A4C}"/>
              </a:ext>
            </a:extLst>
          </p:cNvPr>
          <p:cNvSpPr txBox="1"/>
          <p:nvPr/>
        </p:nvSpPr>
        <p:spPr>
          <a:xfrm>
            <a:off x="70582" y="255047"/>
            <a:ext cx="7017458"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一、西方学者眼里的“马克思”</a:t>
            </a:r>
          </a:p>
        </p:txBody>
      </p:sp>
      <p:grpSp>
        <p:nvGrpSpPr>
          <p:cNvPr id="2" name="组合 1">
            <a:extLst>
              <a:ext uri="{FF2B5EF4-FFF2-40B4-BE49-F238E27FC236}">
                <a16:creationId xmlns:a16="http://schemas.microsoft.com/office/drawing/2014/main" id="{F14F8663-717F-4A38-893A-D55AC3A2020E}"/>
              </a:ext>
            </a:extLst>
          </p:cNvPr>
          <p:cNvGrpSpPr/>
          <p:nvPr/>
        </p:nvGrpSpPr>
        <p:grpSpPr>
          <a:xfrm>
            <a:off x="1928333" y="1500134"/>
            <a:ext cx="9320463" cy="4453042"/>
            <a:chOff x="1637388" y="1981004"/>
            <a:chExt cx="9320463" cy="3491302"/>
          </a:xfrm>
        </p:grpSpPr>
        <p:sp>
          <p:nvSpPr>
            <p:cNvPr id="16" name="矩形 15">
              <a:extLst>
                <a:ext uri="{FF2B5EF4-FFF2-40B4-BE49-F238E27FC236}">
                  <a16:creationId xmlns:a16="http://schemas.microsoft.com/office/drawing/2014/main" id="{6949969E-7966-4F45-8A5A-0857125C5C58}"/>
                </a:ext>
              </a:extLst>
            </p:cNvPr>
            <p:cNvSpPr/>
            <p:nvPr/>
          </p:nvSpPr>
          <p:spPr>
            <a:xfrm>
              <a:off x="1819858" y="2108339"/>
              <a:ext cx="8955522" cy="3236631"/>
            </a:xfrm>
            <a:prstGeom prst="rect">
              <a:avLst/>
            </a:pr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sp>
          <p:nvSpPr>
            <p:cNvPr id="17" name="矩形 16">
              <a:extLst>
                <a:ext uri="{FF2B5EF4-FFF2-40B4-BE49-F238E27FC236}">
                  <a16:creationId xmlns:a16="http://schemas.microsoft.com/office/drawing/2014/main" id="{AEF151F3-222E-4332-B756-B305A91716C2}"/>
                </a:ext>
              </a:extLst>
            </p:cNvPr>
            <p:cNvSpPr/>
            <p:nvPr/>
          </p:nvSpPr>
          <p:spPr>
            <a:xfrm>
              <a:off x="1637388" y="1981004"/>
              <a:ext cx="9320463" cy="3491302"/>
            </a:xfrm>
            <a:prstGeom prst="rect">
              <a:avLst/>
            </a:prstGeom>
            <a:noFill/>
            <a:ln>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grpSp>
      <p:sp>
        <p:nvSpPr>
          <p:cNvPr id="14340" name="Rectangle 2">
            <a:extLst>
              <a:ext uri="{FF2B5EF4-FFF2-40B4-BE49-F238E27FC236}">
                <a16:creationId xmlns:a16="http://schemas.microsoft.com/office/drawing/2014/main" id="{84D24730-DAB4-4B2B-80B4-5972CEE1DBAE}"/>
              </a:ext>
            </a:extLst>
          </p:cNvPr>
          <p:cNvSpPr>
            <a:spLocks noGrp="1"/>
          </p:cNvSpPr>
          <p:nvPr/>
        </p:nvSpPr>
        <p:spPr bwMode="auto">
          <a:xfrm>
            <a:off x="4139053" y="1825813"/>
            <a:ext cx="6816436" cy="3801682"/>
          </a:xfrm>
          <a:prstGeom prst="rect">
            <a:avLst/>
          </a:prstGeom>
          <a:noFill/>
          <a:ln w="19050" cap="rnd">
            <a:noFill/>
            <a:prstDash val="lgDash"/>
            <a:miter lim="800000"/>
            <a:headEnd/>
            <a:tailEnd/>
          </a:ln>
          <a:extLst>
            <a:ext uri="{909E8E84-426E-40DD-AFC4-6F175D3DCCD1}">
              <a14:hiddenFill xmlns:a14="http://schemas.microsoft.com/office/drawing/2010/main">
                <a:solidFill>
                  <a:srgbClr val="FFFFFF"/>
                </a:solidFill>
              </a14:hiddenFill>
            </a:ext>
          </a:extLst>
        </p:spPr>
        <p:txBody>
          <a:bodyPr wrap="square" lIns="251968" tIns="179959" rIns="251968" bIns="179959">
            <a:spAutoFit/>
          </a:bodyPr>
          <a:lstStyle>
            <a:lvl1pPr indent="630238">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630238" algn="just" defTabSz="914400" rtl="0" eaLnBrk="1" fontAlgn="base" latinLnBrk="0" hangingPunct="1">
              <a:lnSpc>
                <a:spcPct val="150000"/>
              </a:lnSpc>
              <a:spcBef>
                <a:spcPts val="1400"/>
              </a:spcBef>
              <a:spcAft>
                <a:spcPct val="0"/>
              </a:spcAft>
              <a:buClrTx/>
              <a:buSzTx/>
              <a:buFontTx/>
              <a:buNone/>
              <a:tabLst/>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不能没有马克思，没有马克思，没有对马克思的记忆，没有马克思的遗产，也就没有将来；无论如何得有个马克思，得有他的才华，至少得有他的某种精神。 </a:t>
            </a:r>
          </a:p>
          <a:p>
            <a:pPr marL="0" marR="0" lvl="0" indent="630238" algn="just" defTabSz="914400" rtl="0" eaLnBrk="1" fontAlgn="base" latinLnBrk="0" hangingPunct="1">
              <a:lnSpc>
                <a:spcPct val="150000"/>
              </a:lnSpc>
              <a:spcBef>
                <a:spcPts val="1400"/>
              </a:spcBef>
              <a:spcAft>
                <a:spcPct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法</a:t>
            </a: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雅克</a:t>
            </a: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德里达：</a:t>
            </a: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马克思的幽灵</a:t>
            </a: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，中国人民大学出版社</a:t>
            </a: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1999</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年版，第</a:t>
            </a: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21</a:t>
            </a: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rPr>
              <a:t>页</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endParaRPr>
          </a:p>
        </p:txBody>
      </p:sp>
      <p:pic>
        <p:nvPicPr>
          <p:cNvPr id="7" name="图片 6">
            <a:extLst>
              <a:ext uri="{FF2B5EF4-FFF2-40B4-BE49-F238E27FC236}">
                <a16:creationId xmlns:a16="http://schemas.microsoft.com/office/drawing/2014/main" id="{C5776633-3419-44F4-A2CC-B6C60BE68D65}"/>
              </a:ext>
            </a:extLst>
          </p:cNvPr>
          <p:cNvPicPr>
            <a:picLocks noChangeAspect="1"/>
          </p:cNvPicPr>
          <p:nvPr/>
        </p:nvPicPr>
        <p:blipFill>
          <a:blip r:embed="rId2"/>
          <a:stretch>
            <a:fillRect/>
          </a:stretch>
        </p:blipFill>
        <p:spPr bwMode="auto">
          <a:xfrm>
            <a:off x="1340571" y="2205126"/>
            <a:ext cx="2417762" cy="299032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6CB5C85A-E868-4DA0-927F-06F107D6041C}"/>
              </a:ext>
            </a:extLst>
          </p:cNvPr>
          <p:cNvSpPr txBox="1"/>
          <p:nvPr/>
        </p:nvSpPr>
        <p:spPr>
          <a:xfrm>
            <a:off x="70582" y="255047"/>
            <a:ext cx="7017458"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一、西方学者眼里的“马克思”</a:t>
            </a:r>
          </a:p>
        </p:txBody>
      </p:sp>
      <p:sp>
        <p:nvSpPr>
          <p:cNvPr id="14" name="文本框 4">
            <a:extLst>
              <a:ext uri="{FF2B5EF4-FFF2-40B4-BE49-F238E27FC236}">
                <a16:creationId xmlns:a16="http://schemas.microsoft.com/office/drawing/2014/main" id="{52D83B8D-B5FB-4751-9168-1551154AADB6}"/>
              </a:ext>
            </a:extLst>
          </p:cNvPr>
          <p:cNvSpPr txBox="1">
            <a:spLocks noChangeArrowheads="1"/>
          </p:cNvSpPr>
          <p:nvPr/>
        </p:nvSpPr>
        <p:spPr bwMode="auto">
          <a:xfrm>
            <a:off x="633233" y="2844798"/>
            <a:ext cx="492443" cy="27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ctr" eaLnBrk="1" hangingPunct="1">
              <a:lnSpc>
                <a:spcPct val="100000"/>
              </a:lnSpc>
              <a:spcBef>
                <a:spcPct val="0"/>
              </a:spcBef>
              <a:buNone/>
              <a:defRPr/>
            </a:pPr>
            <a:r>
              <a:rPr lang="zh-CN" altLang="en-US" sz="2000" spc="300" dirty="0">
                <a:latin typeface="微软雅黑" panose="020B0503020204020204" pitchFamily="34" charset="-122"/>
                <a:sym typeface="KaiTi" panose="02010609060101010101" pitchFamily="49" charset="-122"/>
              </a:rPr>
              <a:t>弗里德里克</a:t>
            </a:r>
            <a:r>
              <a:rPr lang="en-US" altLang="zh-CN" sz="2000" spc="300" dirty="0">
                <a:latin typeface="微软雅黑" panose="020B0503020204020204" pitchFamily="34" charset="-122"/>
                <a:sym typeface="KaiTi" panose="02010609060101010101" pitchFamily="49" charset="-122"/>
              </a:rPr>
              <a:t>·</a:t>
            </a:r>
            <a:r>
              <a:rPr lang="zh-CN" altLang="en-US" sz="2000" spc="300" dirty="0">
                <a:latin typeface="微软雅黑" panose="020B0503020204020204" pitchFamily="34" charset="-122"/>
                <a:sym typeface="KaiTi" panose="02010609060101010101" pitchFamily="49" charset="-122"/>
              </a:rPr>
              <a:t>詹姆逊</a:t>
            </a:r>
          </a:p>
        </p:txBody>
      </p:sp>
      <p:grpSp>
        <p:nvGrpSpPr>
          <p:cNvPr id="16" name="组合 15">
            <a:extLst>
              <a:ext uri="{FF2B5EF4-FFF2-40B4-BE49-F238E27FC236}">
                <a16:creationId xmlns:a16="http://schemas.microsoft.com/office/drawing/2014/main" id="{31BDC457-EC8B-41BB-900D-1F87A230169B}"/>
              </a:ext>
            </a:extLst>
          </p:cNvPr>
          <p:cNvGrpSpPr/>
          <p:nvPr/>
        </p:nvGrpSpPr>
        <p:grpSpPr>
          <a:xfrm>
            <a:off x="1928333" y="1500134"/>
            <a:ext cx="9320463" cy="4453042"/>
            <a:chOff x="1637388" y="1981004"/>
            <a:chExt cx="9320463" cy="3491302"/>
          </a:xfrm>
        </p:grpSpPr>
        <p:sp>
          <p:nvSpPr>
            <p:cNvPr id="17" name="矩形 16">
              <a:extLst>
                <a:ext uri="{FF2B5EF4-FFF2-40B4-BE49-F238E27FC236}">
                  <a16:creationId xmlns:a16="http://schemas.microsoft.com/office/drawing/2014/main" id="{88C47FA4-331C-4103-AB52-024E705C4922}"/>
                </a:ext>
              </a:extLst>
            </p:cNvPr>
            <p:cNvSpPr/>
            <p:nvPr/>
          </p:nvSpPr>
          <p:spPr>
            <a:xfrm>
              <a:off x="1819858" y="2108339"/>
              <a:ext cx="8955522" cy="3236631"/>
            </a:xfrm>
            <a:prstGeom prst="rect">
              <a:avLst/>
            </a:pr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sp>
          <p:nvSpPr>
            <p:cNvPr id="18" name="矩形 17">
              <a:extLst>
                <a:ext uri="{FF2B5EF4-FFF2-40B4-BE49-F238E27FC236}">
                  <a16:creationId xmlns:a16="http://schemas.microsoft.com/office/drawing/2014/main" id="{CDDB82A0-FEF8-461B-A249-BECE4F126AE0}"/>
                </a:ext>
              </a:extLst>
            </p:cNvPr>
            <p:cNvSpPr/>
            <p:nvPr/>
          </p:nvSpPr>
          <p:spPr>
            <a:xfrm>
              <a:off x="1637388" y="1981004"/>
              <a:ext cx="9320463" cy="3491302"/>
            </a:xfrm>
            <a:prstGeom prst="rect">
              <a:avLst/>
            </a:prstGeom>
            <a:noFill/>
            <a:ln>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grpSp>
      <p:sp>
        <p:nvSpPr>
          <p:cNvPr id="4" name="矩形 3">
            <a:extLst>
              <a:ext uri="{FF2B5EF4-FFF2-40B4-BE49-F238E27FC236}">
                <a16:creationId xmlns:a16="http://schemas.microsoft.com/office/drawing/2014/main" id="{1744A471-BFB0-405A-84F7-0A2B4EA6D77E}"/>
              </a:ext>
            </a:extLst>
          </p:cNvPr>
          <p:cNvSpPr/>
          <p:nvPr/>
        </p:nvSpPr>
        <p:spPr>
          <a:xfrm>
            <a:off x="4422442" y="1681462"/>
            <a:ext cx="6397954" cy="4091633"/>
          </a:xfrm>
          <a:prstGeom prst="rect">
            <a:avLst/>
          </a:prstGeom>
        </p:spPr>
        <p:txBody>
          <a:bodyPr wrap="square">
            <a:spAutoFit/>
          </a:bodyPr>
          <a:lstStyle/>
          <a:p>
            <a:pPr lvl="0" indent="623888" algn="just" eaLnBrk="1" hangingPunct="1">
              <a:lnSpc>
                <a:spcPct val="150000"/>
              </a:lnSpc>
              <a:spcBef>
                <a:spcPts val="1400"/>
              </a:spcBef>
              <a:defRPr/>
            </a:pPr>
            <a:r>
              <a:rPr lang="zh-CN" altLang="en-US" sz="2400" dirty="0">
                <a:solidFill>
                  <a:prstClr val="white"/>
                </a:solidFill>
                <a:latin typeface="+mn-ea"/>
                <a:ea typeface="+mn-ea"/>
                <a:sym typeface="KaiTi" panose="02010609060101010101" pitchFamily="49" charset="-122"/>
              </a:rPr>
              <a:t>马克思主义是关于资本主义的唯一的科学；其认识论方面的使命在于它具有描述资本主义历史起源的无限能力。</a:t>
            </a:r>
          </a:p>
          <a:p>
            <a:pPr lvl="0" algn="just" eaLnBrk="1" hangingPunct="1">
              <a:lnSpc>
                <a:spcPct val="150000"/>
              </a:lnSpc>
              <a:spcBef>
                <a:spcPts val="1400"/>
              </a:spcBef>
              <a:defRPr/>
            </a:pP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美</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弗里德里克</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詹姆逊：</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论现实存在的马克思主义</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，俞可平译，载于俞可平主编</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全球化时代的“马克思主义”</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，中央编译出版社</a:t>
            </a:r>
            <a:r>
              <a:rPr lang="en-US" altLang="zh-CN" sz="2400" dirty="0">
                <a:solidFill>
                  <a:prstClr val="white"/>
                </a:solidFill>
                <a:latin typeface="+mn-ea"/>
                <a:ea typeface="+mn-ea"/>
                <a:sym typeface="KaiTi" panose="02010609060101010101" pitchFamily="49" charset="-122"/>
              </a:rPr>
              <a:t>1998</a:t>
            </a:r>
            <a:r>
              <a:rPr lang="zh-CN" altLang="en-US" sz="2400" dirty="0">
                <a:solidFill>
                  <a:prstClr val="white"/>
                </a:solidFill>
                <a:latin typeface="+mn-ea"/>
                <a:ea typeface="+mn-ea"/>
                <a:sym typeface="KaiTi" panose="02010609060101010101" pitchFamily="49" charset="-122"/>
              </a:rPr>
              <a:t>年版，第</a:t>
            </a:r>
            <a:r>
              <a:rPr lang="en-US" altLang="zh-CN" sz="2400" dirty="0">
                <a:solidFill>
                  <a:prstClr val="white"/>
                </a:solidFill>
                <a:latin typeface="+mn-ea"/>
                <a:ea typeface="+mn-ea"/>
                <a:sym typeface="KaiTi" panose="02010609060101010101" pitchFamily="49" charset="-122"/>
              </a:rPr>
              <a:t>85</a:t>
            </a:r>
            <a:r>
              <a:rPr lang="zh-CN" altLang="en-US" sz="2400" dirty="0">
                <a:solidFill>
                  <a:prstClr val="white"/>
                </a:solidFill>
                <a:latin typeface="+mn-ea"/>
                <a:ea typeface="+mn-ea"/>
                <a:sym typeface="KaiTi" panose="02010609060101010101" pitchFamily="49" charset="-122"/>
              </a:rPr>
              <a:t>页</a:t>
            </a:r>
          </a:p>
        </p:txBody>
      </p:sp>
      <p:pic>
        <p:nvPicPr>
          <p:cNvPr id="2" name="图片 1">
            <a:extLst>
              <a:ext uri="{FF2B5EF4-FFF2-40B4-BE49-F238E27FC236}">
                <a16:creationId xmlns:a16="http://schemas.microsoft.com/office/drawing/2014/main" id="{3620E1C7-64B6-496A-A764-7252C3B6FDF1}"/>
              </a:ext>
            </a:extLst>
          </p:cNvPr>
          <p:cNvPicPr>
            <a:picLocks noChangeAspect="1"/>
          </p:cNvPicPr>
          <p:nvPr/>
        </p:nvPicPr>
        <p:blipFill>
          <a:blip r:embed="rId2"/>
          <a:stretch>
            <a:fillRect/>
          </a:stretch>
        </p:blipFill>
        <p:spPr bwMode="auto">
          <a:xfrm>
            <a:off x="1443390" y="2005054"/>
            <a:ext cx="2723582" cy="335281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33652897-FC89-4937-A4E3-E3703A757C40}"/>
              </a:ext>
            </a:extLst>
          </p:cNvPr>
          <p:cNvSpPr txBox="1"/>
          <p:nvPr/>
        </p:nvSpPr>
        <p:spPr>
          <a:xfrm>
            <a:off x="70582" y="255047"/>
            <a:ext cx="7017458"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二、马克思主义过时了吗</a:t>
            </a:r>
          </a:p>
        </p:txBody>
      </p:sp>
      <p:sp>
        <p:nvSpPr>
          <p:cNvPr id="14" name="文本框 4">
            <a:extLst>
              <a:ext uri="{FF2B5EF4-FFF2-40B4-BE49-F238E27FC236}">
                <a16:creationId xmlns:a16="http://schemas.microsoft.com/office/drawing/2014/main" id="{E4959D02-4C9E-4971-9B17-5D4C594C18F7}"/>
              </a:ext>
            </a:extLst>
          </p:cNvPr>
          <p:cNvSpPr txBox="1">
            <a:spLocks noChangeArrowheads="1"/>
          </p:cNvSpPr>
          <p:nvPr/>
        </p:nvSpPr>
        <p:spPr bwMode="auto">
          <a:xfrm>
            <a:off x="633237" y="2575324"/>
            <a:ext cx="492443" cy="27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r" eaLnBrk="1" hangingPunct="1">
              <a:lnSpc>
                <a:spcPct val="100000"/>
              </a:lnSpc>
              <a:spcBef>
                <a:spcPct val="0"/>
              </a:spcBef>
              <a:buNone/>
              <a:defRPr/>
            </a:pPr>
            <a:r>
              <a:rPr lang="zh-CN" altLang="en-US" sz="2000" spc="300" dirty="0">
                <a:latin typeface="微软雅黑" panose="020B0503020204020204" pitchFamily="34" charset="-122"/>
                <a:sym typeface="KaiTi" panose="02010609060101010101" pitchFamily="49" charset="-122"/>
              </a:rPr>
              <a:t>哈贝马斯</a:t>
            </a:r>
          </a:p>
        </p:txBody>
      </p:sp>
      <p:grpSp>
        <p:nvGrpSpPr>
          <p:cNvPr id="16" name="组合 15">
            <a:extLst>
              <a:ext uri="{FF2B5EF4-FFF2-40B4-BE49-F238E27FC236}">
                <a16:creationId xmlns:a16="http://schemas.microsoft.com/office/drawing/2014/main" id="{23944F4E-4800-46A3-9A91-DBF21AED0D45}"/>
              </a:ext>
            </a:extLst>
          </p:cNvPr>
          <p:cNvGrpSpPr/>
          <p:nvPr/>
        </p:nvGrpSpPr>
        <p:grpSpPr>
          <a:xfrm>
            <a:off x="1928333" y="1500134"/>
            <a:ext cx="9320463" cy="4453042"/>
            <a:chOff x="1637388" y="1981004"/>
            <a:chExt cx="9320463" cy="3491302"/>
          </a:xfrm>
        </p:grpSpPr>
        <p:sp>
          <p:nvSpPr>
            <p:cNvPr id="17" name="矩形 16">
              <a:extLst>
                <a:ext uri="{FF2B5EF4-FFF2-40B4-BE49-F238E27FC236}">
                  <a16:creationId xmlns:a16="http://schemas.microsoft.com/office/drawing/2014/main" id="{EBED55D1-C2B9-4495-A602-00DE71A93AD7}"/>
                </a:ext>
              </a:extLst>
            </p:cNvPr>
            <p:cNvSpPr/>
            <p:nvPr/>
          </p:nvSpPr>
          <p:spPr>
            <a:xfrm>
              <a:off x="1819858" y="2108339"/>
              <a:ext cx="8955522" cy="3236631"/>
            </a:xfrm>
            <a:prstGeom prst="rect">
              <a:avLst/>
            </a:pr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sp>
          <p:nvSpPr>
            <p:cNvPr id="18" name="矩形 17">
              <a:extLst>
                <a:ext uri="{FF2B5EF4-FFF2-40B4-BE49-F238E27FC236}">
                  <a16:creationId xmlns:a16="http://schemas.microsoft.com/office/drawing/2014/main" id="{D80A11AE-2921-4F76-A7CE-8FBF9FB2E16C}"/>
                </a:ext>
              </a:extLst>
            </p:cNvPr>
            <p:cNvSpPr/>
            <p:nvPr/>
          </p:nvSpPr>
          <p:spPr>
            <a:xfrm>
              <a:off x="1637388" y="1981004"/>
              <a:ext cx="9320463" cy="3491302"/>
            </a:xfrm>
            <a:prstGeom prst="rect">
              <a:avLst/>
            </a:prstGeom>
            <a:noFill/>
            <a:ln>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grpSp>
      <p:sp>
        <p:nvSpPr>
          <p:cNvPr id="19" name="矩形 18">
            <a:extLst>
              <a:ext uri="{FF2B5EF4-FFF2-40B4-BE49-F238E27FC236}">
                <a16:creationId xmlns:a16="http://schemas.microsoft.com/office/drawing/2014/main" id="{6EFEEA36-9565-4E36-A1B4-42C614B6E53D}"/>
              </a:ext>
            </a:extLst>
          </p:cNvPr>
          <p:cNvSpPr/>
          <p:nvPr/>
        </p:nvSpPr>
        <p:spPr>
          <a:xfrm>
            <a:off x="4422442" y="1681462"/>
            <a:ext cx="6397954" cy="4091633"/>
          </a:xfrm>
          <a:prstGeom prst="rect">
            <a:avLst/>
          </a:prstGeom>
        </p:spPr>
        <p:txBody>
          <a:bodyPr wrap="square">
            <a:spAutoFit/>
          </a:bodyPr>
          <a:lstStyle/>
          <a:p>
            <a:pPr lvl="0" indent="623888" algn="just" eaLnBrk="1" hangingPunct="1">
              <a:lnSpc>
                <a:spcPct val="150000"/>
              </a:lnSpc>
              <a:spcBef>
                <a:spcPts val="1400"/>
              </a:spcBef>
              <a:defRPr/>
            </a:pPr>
            <a:r>
              <a:rPr lang="zh-CN" altLang="en-US" sz="2400" dirty="0">
                <a:solidFill>
                  <a:prstClr val="white"/>
                </a:solidFill>
                <a:latin typeface="+mn-ea"/>
                <a:ea typeface="+mn-ea"/>
                <a:sym typeface="KaiTi" panose="02010609060101010101" pitchFamily="49" charset="-122"/>
              </a:rPr>
              <a:t>东欧剧变和苏联的变化，并不意味着社会主义的失败。失败的只是苏联模式的“社会主义”，即官僚社会主义。在</a:t>
            </a:r>
            <a:r>
              <a:rPr lang="en-US" altLang="zh-CN" sz="2400" dirty="0">
                <a:solidFill>
                  <a:prstClr val="white"/>
                </a:solidFill>
                <a:latin typeface="+mn-ea"/>
                <a:ea typeface="+mn-ea"/>
                <a:sym typeface="KaiTi" panose="02010609060101010101" pitchFamily="49" charset="-122"/>
              </a:rPr>
              <a:t>21</a:t>
            </a:r>
            <a:r>
              <a:rPr lang="zh-CN" altLang="en-US" sz="2400" dirty="0">
                <a:solidFill>
                  <a:prstClr val="white"/>
                </a:solidFill>
                <a:latin typeface="+mn-ea"/>
                <a:ea typeface="+mn-ea"/>
                <a:sym typeface="KaiTi" panose="02010609060101010101" pitchFamily="49" charset="-122"/>
              </a:rPr>
              <a:t>世纪，社会主义仍然有着广阔的前景。</a:t>
            </a:r>
          </a:p>
          <a:p>
            <a:pPr lvl="0" indent="623888" algn="just" eaLnBrk="1" hangingPunct="1">
              <a:lnSpc>
                <a:spcPct val="150000"/>
              </a:lnSpc>
              <a:spcBef>
                <a:spcPts val="1400"/>
              </a:spcBef>
              <a:defRPr/>
            </a:pP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德</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哈贝马斯：</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追补的革命</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，转引自陈学明、马拥军：</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走近马克思</a:t>
            </a:r>
            <a:r>
              <a:rPr lang="en-US" altLang="zh-CN" sz="2400" dirty="0">
                <a:solidFill>
                  <a:prstClr val="white"/>
                </a:solidFill>
                <a:latin typeface="+mn-ea"/>
                <a:ea typeface="+mn-ea"/>
                <a:sym typeface="KaiTi" panose="02010609060101010101" pitchFamily="49" charset="-122"/>
              </a:rPr>
              <a:t>》</a:t>
            </a:r>
            <a:r>
              <a:rPr lang="zh-CN" altLang="en-US" sz="2400" dirty="0">
                <a:solidFill>
                  <a:prstClr val="white"/>
                </a:solidFill>
                <a:latin typeface="+mn-ea"/>
                <a:ea typeface="+mn-ea"/>
                <a:sym typeface="KaiTi" panose="02010609060101010101" pitchFamily="49" charset="-122"/>
              </a:rPr>
              <a:t>，东方出版社</a:t>
            </a:r>
            <a:r>
              <a:rPr lang="en-US" altLang="zh-CN" sz="2400" dirty="0">
                <a:solidFill>
                  <a:prstClr val="white"/>
                </a:solidFill>
                <a:latin typeface="+mn-ea"/>
                <a:ea typeface="+mn-ea"/>
                <a:sym typeface="KaiTi" panose="02010609060101010101" pitchFamily="49" charset="-122"/>
              </a:rPr>
              <a:t>2002</a:t>
            </a:r>
            <a:r>
              <a:rPr lang="zh-CN" altLang="en-US" sz="2400" dirty="0">
                <a:solidFill>
                  <a:prstClr val="white"/>
                </a:solidFill>
                <a:latin typeface="+mn-ea"/>
                <a:ea typeface="+mn-ea"/>
                <a:sym typeface="KaiTi" panose="02010609060101010101" pitchFamily="49" charset="-122"/>
              </a:rPr>
              <a:t>年版，第</a:t>
            </a:r>
            <a:r>
              <a:rPr lang="en-US" altLang="zh-CN" sz="2400" dirty="0">
                <a:solidFill>
                  <a:prstClr val="white"/>
                </a:solidFill>
                <a:latin typeface="+mn-ea"/>
                <a:ea typeface="+mn-ea"/>
                <a:sym typeface="KaiTi" panose="02010609060101010101" pitchFamily="49" charset="-122"/>
              </a:rPr>
              <a:t>277</a:t>
            </a:r>
            <a:r>
              <a:rPr lang="zh-CN" altLang="en-US" sz="2400" dirty="0">
                <a:solidFill>
                  <a:prstClr val="white"/>
                </a:solidFill>
                <a:latin typeface="+mn-ea"/>
                <a:ea typeface="+mn-ea"/>
                <a:sym typeface="KaiTi" panose="02010609060101010101" pitchFamily="49" charset="-122"/>
              </a:rPr>
              <a:t>页</a:t>
            </a:r>
          </a:p>
        </p:txBody>
      </p:sp>
      <p:pic>
        <p:nvPicPr>
          <p:cNvPr id="4" name="图片 3">
            <a:extLst>
              <a:ext uri="{FF2B5EF4-FFF2-40B4-BE49-F238E27FC236}">
                <a16:creationId xmlns:a16="http://schemas.microsoft.com/office/drawing/2014/main" id="{F3F7A0C9-C504-49A2-B4A6-EEBEF823CD50}"/>
              </a:ext>
            </a:extLst>
          </p:cNvPr>
          <p:cNvPicPr>
            <a:picLocks noChangeAspect="1"/>
          </p:cNvPicPr>
          <p:nvPr/>
        </p:nvPicPr>
        <p:blipFill>
          <a:blip r:embed="rId2"/>
          <a:stretch>
            <a:fillRect/>
          </a:stretch>
        </p:blipFill>
        <p:spPr bwMode="auto">
          <a:xfrm>
            <a:off x="1393802" y="2102758"/>
            <a:ext cx="2627312" cy="324779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CE71731-1253-4ED2-891E-745EB8D8A249}"/>
              </a:ext>
            </a:extLst>
          </p:cNvPr>
          <p:cNvSpPr txBox="1"/>
          <p:nvPr/>
        </p:nvSpPr>
        <p:spPr>
          <a:xfrm>
            <a:off x="1305762" y="1734855"/>
            <a:ext cx="4268420" cy="4654608"/>
          </a:xfrm>
          <a:prstGeom prst="rect">
            <a:avLst/>
          </a:prstGeom>
          <a:solidFill>
            <a:srgbClr val="B26A37"/>
          </a:solidFill>
        </p:spPr>
        <p:txBody>
          <a:bodyPr wrap="square">
            <a:spAutoFit/>
          </a:bodyPr>
          <a:lstStyle/>
          <a:p>
            <a:pPr>
              <a:lnSpc>
                <a:spcPct val="150000"/>
              </a:lnSpc>
            </a:pPr>
            <a:r>
              <a:rPr lang="zh-CN" altLang="en-US" dirty="0"/>
              <a:t> </a:t>
            </a:r>
            <a:r>
              <a:rPr lang="zh-CN" altLang="en-US" sz="2000" dirty="0">
                <a:solidFill>
                  <a:prstClr val="white"/>
                </a:solidFill>
                <a:latin typeface="+mn-ea"/>
                <a:ea typeface="+mn-ea"/>
              </a:rPr>
              <a:t>“历史并没有终结，德里达在专门批驳福山的</a:t>
            </a:r>
            <a:r>
              <a:rPr lang="en-US" altLang="zh-CN" sz="2000" dirty="0">
                <a:solidFill>
                  <a:prstClr val="white"/>
                </a:solidFill>
                <a:latin typeface="+mn-ea"/>
                <a:ea typeface="+mn-ea"/>
              </a:rPr>
              <a:t>《</a:t>
            </a:r>
            <a:r>
              <a:rPr lang="zh-CN" altLang="en-US" sz="2000" dirty="0">
                <a:solidFill>
                  <a:prstClr val="white"/>
                </a:solidFill>
                <a:latin typeface="+mn-ea"/>
                <a:ea typeface="+mn-ea"/>
              </a:rPr>
              <a:t>马克思的幽灵</a:t>
            </a:r>
            <a:r>
              <a:rPr lang="en-US" altLang="zh-CN" sz="2000" dirty="0">
                <a:solidFill>
                  <a:prstClr val="white"/>
                </a:solidFill>
                <a:latin typeface="+mn-ea"/>
                <a:ea typeface="+mn-ea"/>
              </a:rPr>
              <a:t>》</a:t>
            </a:r>
            <a:r>
              <a:rPr lang="zh-CN" altLang="en-US" sz="2000" dirty="0">
                <a:solidFill>
                  <a:prstClr val="white"/>
                </a:solidFill>
                <a:latin typeface="+mn-ea"/>
                <a:ea typeface="+mn-ea"/>
              </a:rPr>
              <a:t>中，历数我们这个“新世界秩序”的十大祸害，如全球性的失业、公民参与权的被剥夺、全球大多数人的饥饿、核武器扩散、恐怖主义和贩毒集团等等。在这种情况下，正如德里达所说，我们都是马克思和马克思主义的继承人。”     </a:t>
            </a:r>
            <a:endParaRPr lang="en-US" altLang="zh-CN" sz="2000" dirty="0">
              <a:solidFill>
                <a:prstClr val="white"/>
              </a:solidFill>
              <a:latin typeface="+mn-ea"/>
              <a:ea typeface="+mn-ea"/>
            </a:endParaRPr>
          </a:p>
          <a:p>
            <a:pPr>
              <a:lnSpc>
                <a:spcPct val="150000"/>
              </a:lnSpc>
            </a:pPr>
            <a:r>
              <a:rPr lang="en-US" altLang="zh-CN" sz="2000" dirty="0">
                <a:solidFill>
                  <a:prstClr val="white"/>
                </a:solidFill>
                <a:latin typeface="+mn-ea"/>
                <a:ea typeface="+mn-ea"/>
              </a:rPr>
              <a:t>          ——《</a:t>
            </a:r>
            <a:r>
              <a:rPr lang="zh-CN" altLang="en-US" sz="2000" dirty="0">
                <a:solidFill>
                  <a:prstClr val="white"/>
                </a:solidFill>
                <a:latin typeface="+mn-ea"/>
                <a:ea typeface="+mn-ea"/>
              </a:rPr>
              <a:t>意识形态的终结</a:t>
            </a:r>
            <a:r>
              <a:rPr lang="en-US" altLang="zh-CN" sz="2000" dirty="0">
                <a:solidFill>
                  <a:prstClr val="white"/>
                </a:solidFill>
                <a:latin typeface="+mn-ea"/>
                <a:ea typeface="+mn-ea"/>
              </a:rPr>
              <a:t>》</a:t>
            </a:r>
            <a:endParaRPr lang="zh-CN" altLang="en-US" sz="2000" dirty="0">
              <a:solidFill>
                <a:prstClr val="white"/>
              </a:solidFill>
              <a:latin typeface="+mn-ea"/>
              <a:ea typeface="+mn-ea"/>
            </a:endParaRPr>
          </a:p>
        </p:txBody>
      </p:sp>
      <p:pic>
        <p:nvPicPr>
          <p:cNvPr id="5" name="图片 4">
            <a:extLst>
              <a:ext uri="{FF2B5EF4-FFF2-40B4-BE49-F238E27FC236}">
                <a16:creationId xmlns:a16="http://schemas.microsoft.com/office/drawing/2014/main" id="{20093E63-8986-4AA8-94ED-7129F56D0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3413" y="1243012"/>
            <a:ext cx="4848225" cy="4371975"/>
          </a:xfrm>
          <a:prstGeom prst="rect">
            <a:avLst/>
          </a:prstGeom>
        </p:spPr>
      </p:pic>
      <p:sp>
        <p:nvSpPr>
          <p:cNvPr id="7" name="文本框 6">
            <a:extLst>
              <a:ext uri="{FF2B5EF4-FFF2-40B4-BE49-F238E27FC236}">
                <a16:creationId xmlns:a16="http://schemas.microsoft.com/office/drawing/2014/main" id="{874069B1-E95A-4351-A725-B297A9AE1B50}"/>
              </a:ext>
            </a:extLst>
          </p:cNvPr>
          <p:cNvSpPr txBox="1"/>
          <p:nvPr/>
        </p:nvSpPr>
        <p:spPr>
          <a:xfrm>
            <a:off x="6181345" y="5777222"/>
            <a:ext cx="4784141" cy="369332"/>
          </a:xfrm>
          <a:prstGeom prst="rect">
            <a:avLst/>
          </a:prstGeom>
          <a:solidFill>
            <a:srgbClr val="E6C46C"/>
          </a:solidFill>
        </p:spPr>
        <p:txBody>
          <a:bodyPr wrap="square">
            <a:spAutoFit/>
          </a:bodyPr>
          <a:lstStyle/>
          <a:p>
            <a:r>
              <a:rPr lang="zh-CN" altLang="en-US" b="0" i="0" dirty="0">
                <a:solidFill>
                  <a:srgbClr val="333333"/>
                </a:solidFill>
                <a:effectLst/>
                <a:latin typeface="arial" panose="020B0604020202020204" pitchFamily="34" charset="0"/>
              </a:rPr>
              <a:t>（美）丹尼尔</a:t>
            </a:r>
            <a:r>
              <a:rPr lang="en-US" altLang="zh-CN" b="0" i="0" dirty="0">
                <a:solidFill>
                  <a:srgbClr val="333333"/>
                </a:solidFill>
                <a:effectLst/>
                <a:latin typeface="arial" panose="020B0604020202020204" pitchFamily="34" charset="0"/>
              </a:rPr>
              <a:t>·</a:t>
            </a:r>
            <a:r>
              <a:rPr lang="zh-CN" altLang="en-US" b="0" i="0" dirty="0">
                <a:solidFill>
                  <a:srgbClr val="333333"/>
                </a:solidFill>
                <a:effectLst/>
                <a:latin typeface="arial" panose="020B0604020202020204" pitchFamily="34" charset="0"/>
              </a:rPr>
              <a:t>贝尔</a:t>
            </a:r>
            <a:r>
              <a:rPr lang="en-US" altLang="zh-CN" b="0" i="0" dirty="0">
                <a:solidFill>
                  <a:srgbClr val="333333"/>
                </a:solidFill>
                <a:effectLst/>
                <a:latin typeface="arial" panose="020B0604020202020204" pitchFamily="34" charset="0"/>
              </a:rPr>
              <a:t>(Daniel Bell,1919--2011)</a:t>
            </a:r>
            <a:endParaRPr lang="zh-CN" altLang="en-US" dirty="0"/>
          </a:p>
        </p:txBody>
      </p:sp>
      <p:sp>
        <p:nvSpPr>
          <p:cNvPr id="9" name="文本框 8">
            <a:extLst>
              <a:ext uri="{FF2B5EF4-FFF2-40B4-BE49-F238E27FC236}">
                <a16:creationId xmlns:a16="http://schemas.microsoft.com/office/drawing/2014/main" id="{65ADA993-D9ED-4FAA-870B-F3F119E84709}"/>
              </a:ext>
            </a:extLst>
          </p:cNvPr>
          <p:cNvSpPr txBox="1"/>
          <p:nvPr/>
        </p:nvSpPr>
        <p:spPr>
          <a:xfrm>
            <a:off x="3032150" y="3246163"/>
            <a:ext cx="6108192" cy="369332"/>
          </a:xfrm>
          <a:prstGeom prst="rect">
            <a:avLst/>
          </a:prstGeom>
          <a:noFill/>
        </p:spPr>
        <p:txBody>
          <a:bodyPr wrap="square">
            <a:spAutoFit/>
          </a:bodyPr>
          <a:lstStyle/>
          <a:p>
            <a:pPr algn="just"/>
            <a:r>
              <a:rPr lang="zh-CN" altLang="en-US" sz="1800" b="1" dirty="0">
                <a:solidFill>
                  <a:schemeClr val="bg1"/>
                </a:solidFill>
                <a:latin typeface="微软雅黑" panose="020B0503020204020204" pitchFamily="34" charset="-122"/>
                <a:ea typeface="微软雅黑" panose="020B0503020204020204" pitchFamily="34" charset="-122"/>
              </a:rPr>
              <a:t>一、马克思主义过时了吗</a:t>
            </a:r>
          </a:p>
        </p:txBody>
      </p:sp>
      <p:sp>
        <p:nvSpPr>
          <p:cNvPr id="10" name="文本框 9">
            <a:extLst>
              <a:ext uri="{FF2B5EF4-FFF2-40B4-BE49-F238E27FC236}">
                <a16:creationId xmlns:a16="http://schemas.microsoft.com/office/drawing/2014/main" id="{4C8B4BD7-3D76-4702-A2DB-F614F095348C}"/>
              </a:ext>
            </a:extLst>
          </p:cNvPr>
          <p:cNvSpPr txBox="1"/>
          <p:nvPr/>
        </p:nvSpPr>
        <p:spPr>
          <a:xfrm>
            <a:off x="70582" y="255047"/>
            <a:ext cx="7017458"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一、马克思主义过时了吗</a:t>
            </a:r>
          </a:p>
        </p:txBody>
      </p:sp>
    </p:spTree>
    <p:extLst>
      <p:ext uri="{BB962C8B-B14F-4D97-AF65-F5344CB8AC3E}">
        <p14:creationId xmlns:p14="http://schemas.microsoft.com/office/powerpoint/2010/main" val="2422188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66E9DCA6-94B1-403E-9E06-ABA7FDE27A4C}"/>
              </a:ext>
            </a:extLst>
          </p:cNvPr>
          <p:cNvSpPr txBox="1"/>
          <p:nvPr/>
        </p:nvSpPr>
        <p:spPr>
          <a:xfrm>
            <a:off x="70582" y="255047"/>
            <a:ext cx="7017458"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一、马克思主义过时了吗</a:t>
            </a:r>
          </a:p>
        </p:txBody>
      </p:sp>
      <p:grpSp>
        <p:nvGrpSpPr>
          <p:cNvPr id="2" name="组合 1">
            <a:extLst>
              <a:ext uri="{FF2B5EF4-FFF2-40B4-BE49-F238E27FC236}">
                <a16:creationId xmlns:a16="http://schemas.microsoft.com/office/drawing/2014/main" id="{F14F8663-717F-4A38-893A-D55AC3A2020E}"/>
              </a:ext>
            </a:extLst>
          </p:cNvPr>
          <p:cNvGrpSpPr/>
          <p:nvPr/>
        </p:nvGrpSpPr>
        <p:grpSpPr>
          <a:xfrm>
            <a:off x="2412186" y="1394242"/>
            <a:ext cx="9351707" cy="4482821"/>
            <a:chOff x="1637388" y="1981004"/>
            <a:chExt cx="9320463" cy="3491302"/>
          </a:xfrm>
        </p:grpSpPr>
        <p:sp>
          <p:nvSpPr>
            <p:cNvPr id="16" name="矩形 15">
              <a:extLst>
                <a:ext uri="{FF2B5EF4-FFF2-40B4-BE49-F238E27FC236}">
                  <a16:creationId xmlns:a16="http://schemas.microsoft.com/office/drawing/2014/main" id="{6949969E-7966-4F45-8A5A-0857125C5C58}"/>
                </a:ext>
              </a:extLst>
            </p:cNvPr>
            <p:cNvSpPr/>
            <p:nvPr/>
          </p:nvSpPr>
          <p:spPr>
            <a:xfrm>
              <a:off x="1819858" y="2108339"/>
              <a:ext cx="8955522" cy="3236631"/>
            </a:xfrm>
            <a:prstGeom prst="rect">
              <a:avLst/>
            </a:prstGeom>
            <a:solidFill>
              <a:srgbClr val="B26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sp>
          <p:nvSpPr>
            <p:cNvPr id="17" name="矩形 16">
              <a:extLst>
                <a:ext uri="{FF2B5EF4-FFF2-40B4-BE49-F238E27FC236}">
                  <a16:creationId xmlns:a16="http://schemas.microsoft.com/office/drawing/2014/main" id="{AEF151F3-222E-4332-B756-B305A91716C2}"/>
                </a:ext>
              </a:extLst>
            </p:cNvPr>
            <p:cNvSpPr/>
            <p:nvPr/>
          </p:nvSpPr>
          <p:spPr>
            <a:xfrm>
              <a:off x="1637388" y="1981004"/>
              <a:ext cx="9320463" cy="3491302"/>
            </a:xfrm>
            <a:prstGeom prst="rect">
              <a:avLst/>
            </a:prstGeom>
            <a:noFill/>
            <a:ln>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mn-ea"/>
                <a:cs typeface="+mn-cs"/>
              </a:endParaRPr>
            </a:p>
          </p:txBody>
        </p:sp>
      </p:grpSp>
      <p:sp>
        <p:nvSpPr>
          <p:cNvPr id="14340" name="Rectangle 2">
            <a:extLst>
              <a:ext uri="{FF2B5EF4-FFF2-40B4-BE49-F238E27FC236}">
                <a16:creationId xmlns:a16="http://schemas.microsoft.com/office/drawing/2014/main" id="{84D24730-DAB4-4B2B-80B4-5972CEE1DBAE}"/>
              </a:ext>
            </a:extLst>
          </p:cNvPr>
          <p:cNvSpPr>
            <a:spLocks noGrp="1"/>
          </p:cNvSpPr>
          <p:nvPr/>
        </p:nvSpPr>
        <p:spPr bwMode="auto">
          <a:xfrm>
            <a:off x="428108" y="5161544"/>
            <a:ext cx="4078056" cy="688843"/>
          </a:xfrm>
          <a:prstGeom prst="rect">
            <a:avLst/>
          </a:prstGeom>
          <a:noFill/>
          <a:ln w="19050" cap="rnd">
            <a:noFill/>
            <a:prstDash val="lgDash"/>
            <a:miter lim="800000"/>
            <a:headEnd/>
            <a:tailEnd/>
          </a:ln>
          <a:extLst>
            <a:ext uri="{909E8E84-426E-40DD-AFC4-6F175D3DCCD1}">
              <a14:hiddenFill xmlns:a14="http://schemas.microsoft.com/office/drawing/2010/main">
                <a:solidFill>
                  <a:srgbClr val="FFFFFF"/>
                </a:solidFill>
              </a14:hiddenFill>
            </a:ext>
          </a:extLst>
        </p:spPr>
        <p:txBody>
          <a:bodyPr wrap="square" lIns="251968" tIns="179959" rIns="251968" bIns="179959">
            <a:spAutoFit/>
          </a:bodyPr>
          <a:lstStyle>
            <a:lvl1pPr indent="630238">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630238" algn="just" defTabSz="914400" rtl="0" eaLnBrk="1" fontAlgn="base" latinLnBrk="0" hangingPunct="1">
              <a:lnSpc>
                <a:spcPct val="150000"/>
              </a:lnSpc>
              <a:spcBef>
                <a:spcPts val="1400"/>
              </a:spcBef>
              <a:spcAft>
                <a:spcPct val="0"/>
              </a:spcAft>
              <a:buClrTx/>
              <a:buSzTx/>
              <a:buFontTx/>
              <a:buNone/>
              <a:tabLst/>
              <a:defRPr/>
            </a:pPr>
            <a:r>
              <a:rPr lang="zh-CN" altLang="en-US" sz="1600" b="0" i="0" dirty="0">
                <a:solidFill>
                  <a:srgbClr val="333333"/>
                </a:solidFill>
                <a:effectLst/>
                <a:latin typeface="arial" panose="020B0604020202020204" pitchFamily="34" charset="0"/>
              </a:rPr>
              <a:t>（美）弗朗西斯</a:t>
            </a:r>
            <a:r>
              <a:rPr lang="en-US" altLang="zh-CN" sz="1600" b="0" i="0" dirty="0">
                <a:solidFill>
                  <a:srgbClr val="333333"/>
                </a:solidFill>
                <a:effectLst/>
                <a:latin typeface="arial" panose="020B0604020202020204" pitchFamily="34" charset="0"/>
              </a:rPr>
              <a:t>·</a:t>
            </a:r>
            <a:r>
              <a:rPr lang="zh-CN" altLang="en-US" sz="1600" b="0" i="0" dirty="0">
                <a:solidFill>
                  <a:srgbClr val="333333"/>
                </a:solidFill>
                <a:effectLst/>
                <a:latin typeface="arial" panose="020B0604020202020204" pitchFamily="34" charset="0"/>
              </a:rPr>
              <a:t>福山（</a:t>
            </a:r>
            <a:r>
              <a:rPr lang="en-US" altLang="zh-CN" sz="1600" b="0" i="0" dirty="0">
                <a:solidFill>
                  <a:srgbClr val="333333"/>
                </a:solidFill>
                <a:effectLst/>
                <a:latin typeface="arial" panose="020B0604020202020204" pitchFamily="34" charset="0"/>
              </a:rPr>
              <a:t>1952-</a:t>
            </a:r>
            <a:r>
              <a:rPr lang="zh-CN" altLang="en-US" sz="1600" b="0" i="0" dirty="0">
                <a:solidFill>
                  <a:srgbClr val="333333"/>
                </a:solidFill>
                <a:effectLst/>
                <a:latin typeface="arial" panose="020B0604020202020204" pitchFamily="34" charset="0"/>
              </a:rPr>
              <a:t>）</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KaiTi" panose="02010609060101010101" pitchFamily="49" charset="-122"/>
            </a:endParaRPr>
          </a:p>
        </p:txBody>
      </p:sp>
      <p:pic>
        <p:nvPicPr>
          <p:cNvPr id="4" name="图片 3">
            <a:extLst>
              <a:ext uri="{FF2B5EF4-FFF2-40B4-BE49-F238E27FC236}">
                <a16:creationId xmlns:a16="http://schemas.microsoft.com/office/drawing/2014/main" id="{516EF324-108D-412E-9B86-E59BA7B93F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0082" y="1997049"/>
            <a:ext cx="2611527" cy="3277209"/>
          </a:xfrm>
          <a:prstGeom prst="rect">
            <a:avLst/>
          </a:prstGeom>
        </p:spPr>
      </p:pic>
      <p:sp>
        <p:nvSpPr>
          <p:cNvPr id="5" name="文本框 4">
            <a:extLst>
              <a:ext uri="{FF2B5EF4-FFF2-40B4-BE49-F238E27FC236}">
                <a16:creationId xmlns:a16="http://schemas.microsoft.com/office/drawing/2014/main" id="{A5ACBA25-FFBB-4573-9E01-92C5B2229474}"/>
              </a:ext>
            </a:extLst>
          </p:cNvPr>
          <p:cNvSpPr txBox="1"/>
          <p:nvPr/>
        </p:nvSpPr>
        <p:spPr>
          <a:xfrm>
            <a:off x="5230368" y="1623978"/>
            <a:ext cx="6261811" cy="2807948"/>
          </a:xfrm>
          <a:prstGeom prst="rect">
            <a:avLst/>
          </a:prstGeom>
          <a:noFill/>
        </p:spPr>
        <p:txBody>
          <a:bodyPr wrap="square" rtlCol="0">
            <a:spAutoFit/>
          </a:bodyPr>
          <a:lstStyle/>
          <a:p>
            <a:pPr>
              <a:lnSpc>
                <a:spcPct val="150000"/>
              </a:lnSpc>
            </a:pPr>
            <a:r>
              <a:rPr lang="en-US" altLang="zh-CN" dirty="0">
                <a:latin typeface="+mj-ea"/>
                <a:ea typeface="+mj-ea"/>
              </a:rPr>
              <a:t>   </a:t>
            </a:r>
            <a:r>
              <a:rPr lang="en-US" altLang="zh-CN" sz="2000" dirty="0">
                <a:solidFill>
                  <a:schemeClr val="bg2"/>
                </a:solidFill>
                <a:latin typeface="+mj-ea"/>
                <a:ea typeface="+mj-ea"/>
              </a:rPr>
              <a:t>1989</a:t>
            </a:r>
            <a:r>
              <a:rPr lang="zh-CN" altLang="en-US" sz="2000" dirty="0">
                <a:solidFill>
                  <a:schemeClr val="bg2"/>
                </a:solidFill>
                <a:latin typeface="+mj-ea"/>
                <a:ea typeface="+mj-ea"/>
              </a:rPr>
              <a:t>年夏，福山在</a:t>
            </a:r>
            <a:r>
              <a:rPr lang="en-US" altLang="zh-CN" sz="2000" dirty="0">
                <a:solidFill>
                  <a:schemeClr val="bg2"/>
                </a:solidFill>
                <a:latin typeface="+mj-ea"/>
                <a:ea typeface="+mj-ea"/>
              </a:rPr>
              <a:t>《</a:t>
            </a:r>
            <a:r>
              <a:rPr lang="zh-CN" altLang="en-US" sz="2000" dirty="0">
                <a:solidFill>
                  <a:schemeClr val="bg2"/>
                </a:solidFill>
                <a:latin typeface="+mj-ea"/>
                <a:ea typeface="+mj-ea"/>
              </a:rPr>
              <a:t>国家利益</a:t>
            </a:r>
            <a:r>
              <a:rPr lang="en-US" altLang="zh-CN" sz="2000" dirty="0">
                <a:solidFill>
                  <a:schemeClr val="bg2"/>
                </a:solidFill>
                <a:latin typeface="+mj-ea"/>
                <a:ea typeface="+mj-ea"/>
              </a:rPr>
              <a:t>》</a:t>
            </a:r>
            <a:r>
              <a:rPr lang="zh-CN" altLang="en-US" sz="2000" dirty="0">
                <a:solidFill>
                  <a:schemeClr val="bg2"/>
                </a:solidFill>
                <a:latin typeface="+mj-ea"/>
                <a:ea typeface="+mj-ea"/>
              </a:rPr>
              <a:t>杂志上发表了</a:t>
            </a:r>
            <a:r>
              <a:rPr lang="en-US" altLang="zh-CN" sz="2000" dirty="0">
                <a:solidFill>
                  <a:schemeClr val="bg2"/>
                </a:solidFill>
                <a:latin typeface="+mj-ea"/>
                <a:ea typeface="+mj-ea"/>
              </a:rPr>
              <a:t>《</a:t>
            </a:r>
            <a:r>
              <a:rPr lang="zh-CN" altLang="en-US" sz="2000" dirty="0">
                <a:solidFill>
                  <a:schemeClr val="bg2"/>
                </a:solidFill>
                <a:latin typeface="+mj-ea"/>
                <a:ea typeface="+mj-ea"/>
              </a:rPr>
              <a:t>历史的终结</a:t>
            </a:r>
            <a:r>
              <a:rPr lang="en-US" altLang="zh-CN" sz="2000" dirty="0">
                <a:solidFill>
                  <a:schemeClr val="bg2"/>
                </a:solidFill>
                <a:latin typeface="+mj-ea"/>
                <a:ea typeface="+mj-ea"/>
              </a:rPr>
              <a:t>?》</a:t>
            </a:r>
            <a:r>
              <a:rPr lang="zh-CN" altLang="en-US" sz="2000" dirty="0">
                <a:solidFill>
                  <a:schemeClr val="bg2"/>
                </a:solidFill>
                <a:latin typeface="+mj-ea"/>
                <a:ea typeface="+mj-ea"/>
              </a:rPr>
              <a:t>一文，认为西方国家实行的自由民主制度也许是</a:t>
            </a:r>
            <a:r>
              <a:rPr lang="en-US" altLang="zh-CN" sz="2000" dirty="0">
                <a:solidFill>
                  <a:schemeClr val="bg2"/>
                </a:solidFill>
                <a:latin typeface="+mj-ea"/>
                <a:ea typeface="+mj-ea"/>
              </a:rPr>
              <a:t>"</a:t>
            </a:r>
            <a:r>
              <a:rPr lang="zh-CN" altLang="en-US" sz="2000" dirty="0">
                <a:solidFill>
                  <a:schemeClr val="bg2"/>
                </a:solidFill>
                <a:latin typeface="+mj-ea"/>
                <a:ea typeface="+mj-ea"/>
              </a:rPr>
              <a:t>人类意识形态发展的终点</a:t>
            </a:r>
            <a:r>
              <a:rPr lang="en-US" altLang="zh-CN" sz="2000" dirty="0">
                <a:solidFill>
                  <a:schemeClr val="bg2"/>
                </a:solidFill>
                <a:latin typeface="+mj-ea"/>
                <a:ea typeface="+mj-ea"/>
              </a:rPr>
              <a:t>"</a:t>
            </a:r>
            <a:r>
              <a:rPr lang="zh-CN" altLang="en-US" sz="2000" dirty="0">
                <a:solidFill>
                  <a:schemeClr val="bg2"/>
                </a:solidFill>
                <a:latin typeface="+mj-ea"/>
                <a:ea typeface="+mj-ea"/>
              </a:rPr>
              <a:t>和</a:t>
            </a:r>
            <a:r>
              <a:rPr lang="en-US" altLang="zh-CN" sz="2000" dirty="0">
                <a:solidFill>
                  <a:schemeClr val="bg2"/>
                </a:solidFill>
                <a:latin typeface="+mj-ea"/>
                <a:ea typeface="+mj-ea"/>
              </a:rPr>
              <a:t>"</a:t>
            </a:r>
            <a:r>
              <a:rPr lang="zh-CN" altLang="en-US" sz="2000" dirty="0">
                <a:solidFill>
                  <a:schemeClr val="bg2"/>
                </a:solidFill>
                <a:latin typeface="+mj-ea"/>
                <a:ea typeface="+mj-ea"/>
              </a:rPr>
              <a:t>人类最后一种统治形式</a:t>
            </a:r>
            <a:r>
              <a:rPr lang="en-US" altLang="zh-CN" sz="2000" dirty="0">
                <a:solidFill>
                  <a:schemeClr val="bg2"/>
                </a:solidFill>
                <a:latin typeface="+mj-ea"/>
                <a:ea typeface="+mj-ea"/>
              </a:rPr>
              <a:t>"</a:t>
            </a:r>
            <a:r>
              <a:rPr lang="zh-CN" altLang="en-US" sz="2000" dirty="0">
                <a:solidFill>
                  <a:schemeClr val="bg2"/>
                </a:solidFill>
                <a:latin typeface="+mj-ea"/>
                <a:ea typeface="+mj-ea"/>
              </a:rPr>
              <a:t>，并因此构成了</a:t>
            </a:r>
            <a:r>
              <a:rPr lang="en-US" altLang="zh-CN" sz="2000" dirty="0">
                <a:solidFill>
                  <a:schemeClr val="bg2"/>
                </a:solidFill>
                <a:latin typeface="+mj-ea"/>
                <a:ea typeface="+mj-ea"/>
              </a:rPr>
              <a:t>"</a:t>
            </a:r>
            <a:r>
              <a:rPr lang="zh-CN" altLang="en-US" sz="2000" dirty="0">
                <a:solidFill>
                  <a:schemeClr val="bg2"/>
                </a:solidFill>
                <a:latin typeface="+mj-ea"/>
                <a:ea typeface="+mj-ea"/>
              </a:rPr>
              <a:t>历史的终结</a:t>
            </a:r>
            <a:r>
              <a:rPr lang="en-US" altLang="zh-CN" sz="2000" dirty="0">
                <a:solidFill>
                  <a:schemeClr val="bg2"/>
                </a:solidFill>
                <a:latin typeface="+mj-ea"/>
                <a:ea typeface="+mj-ea"/>
              </a:rPr>
              <a:t>"</a:t>
            </a:r>
            <a:r>
              <a:rPr lang="zh-CN" altLang="en-US" sz="2000" dirty="0">
                <a:solidFill>
                  <a:schemeClr val="bg2"/>
                </a:solidFill>
                <a:latin typeface="+mj-ea"/>
                <a:ea typeface="+mj-ea"/>
              </a:rPr>
              <a:t>。此论一出，在东西方学界掀起轩然大波，批评、拥护之声此起彼伏，很快形成了一股弥漫全球的</a:t>
            </a:r>
            <a:r>
              <a:rPr lang="en-US" altLang="zh-CN" sz="2000" dirty="0">
                <a:solidFill>
                  <a:schemeClr val="bg2"/>
                </a:solidFill>
                <a:latin typeface="+mj-ea"/>
                <a:ea typeface="+mj-ea"/>
              </a:rPr>
              <a:t>"</a:t>
            </a:r>
            <a:r>
              <a:rPr lang="zh-CN" altLang="en-US" sz="2000" dirty="0">
                <a:solidFill>
                  <a:schemeClr val="bg2"/>
                </a:solidFill>
                <a:latin typeface="+mj-ea"/>
                <a:ea typeface="+mj-ea"/>
              </a:rPr>
              <a:t>终结热</a:t>
            </a:r>
            <a:r>
              <a:rPr lang="en-US" altLang="zh-CN" sz="2000" dirty="0">
                <a:solidFill>
                  <a:schemeClr val="bg2"/>
                </a:solidFill>
                <a:latin typeface="+mj-ea"/>
                <a:ea typeface="+mj-ea"/>
              </a:rPr>
              <a:t>"</a:t>
            </a:r>
            <a:r>
              <a:rPr lang="zh-CN" altLang="en-US" sz="2000" dirty="0">
                <a:solidFill>
                  <a:schemeClr val="bg2"/>
                </a:solidFill>
                <a:latin typeface="+mj-ea"/>
                <a:ea typeface="+mj-ea"/>
              </a:rPr>
              <a:t>。</a:t>
            </a:r>
          </a:p>
        </p:txBody>
      </p:sp>
      <p:pic>
        <p:nvPicPr>
          <p:cNvPr id="6" name="图片 5">
            <a:extLst>
              <a:ext uri="{FF2B5EF4-FFF2-40B4-BE49-F238E27FC236}">
                <a16:creationId xmlns:a16="http://schemas.microsoft.com/office/drawing/2014/main" id="{22CB0E8C-C335-4AE6-A5B6-C4DFEF018B45}"/>
              </a:ext>
            </a:extLst>
          </p:cNvPr>
          <p:cNvPicPr>
            <a:picLocks noChangeAspect="1"/>
          </p:cNvPicPr>
          <p:nvPr/>
        </p:nvPicPr>
        <p:blipFill>
          <a:blip r:embed="rId3"/>
          <a:stretch>
            <a:fillRect/>
          </a:stretch>
        </p:blipFill>
        <p:spPr>
          <a:xfrm>
            <a:off x="9991567" y="4175080"/>
            <a:ext cx="1680785" cy="1721070"/>
          </a:xfrm>
          <a:prstGeom prst="rect">
            <a:avLst/>
          </a:prstGeom>
        </p:spPr>
      </p:pic>
    </p:spTree>
    <p:extLst>
      <p:ext uri="{BB962C8B-B14F-4D97-AF65-F5344CB8AC3E}">
        <p14:creationId xmlns:p14="http://schemas.microsoft.com/office/powerpoint/2010/main" val="282947620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609600" y="1004138"/>
            <a:ext cx="8300314" cy="553999"/>
          </a:xfrm>
        </p:spPr>
        <p:txBody>
          <a:bodyPr/>
          <a:lstStyle/>
          <a:p>
            <a:r>
              <a:rPr lang="zh-CN" altLang="en-US" sz="3200" b="1" dirty="0"/>
              <a:t>金融危机“捧热”</a:t>
            </a:r>
            <a:r>
              <a:rPr lang="en-US" altLang="zh-CN" sz="3200" b="1" dirty="0"/>
              <a:t>《</a:t>
            </a:r>
            <a:r>
              <a:rPr lang="zh-CN" altLang="en-US" sz="3200" b="1" dirty="0"/>
              <a:t>资本论</a:t>
            </a:r>
            <a:r>
              <a:rPr lang="en-US" altLang="zh-CN" b="1" dirty="0"/>
              <a:t>》</a:t>
            </a:r>
            <a:endParaRPr lang="zh-CN" altLang="en-US" dirty="0"/>
          </a:p>
        </p:txBody>
      </p:sp>
      <p:pic>
        <p:nvPicPr>
          <p:cNvPr id="24579" name="内容占位符 4" descr="xinsrc_38210051708119372987914.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4664" y="2055812"/>
            <a:ext cx="4095751" cy="4802188"/>
          </a:xfrm>
        </p:spPr>
      </p:pic>
      <p:sp>
        <p:nvSpPr>
          <p:cNvPr id="24580" name="内容占位符 3"/>
          <p:cNvSpPr>
            <a:spLocks noGrp="1"/>
          </p:cNvSpPr>
          <p:nvPr>
            <p:ph sz="half" idx="2"/>
          </p:nvPr>
        </p:nvSpPr>
        <p:spPr>
          <a:xfrm>
            <a:off x="6023001" y="1736905"/>
            <a:ext cx="5535015" cy="4802187"/>
          </a:xfrm>
          <a:solidFill>
            <a:srgbClr val="C87E4C"/>
          </a:solidFill>
          <a:ln>
            <a:solidFill>
              <a:srgbClr val="FF0000"/>
            </a:solidFill>
          </a:ln>
        </p:spPr>
        <p:txBody>
          <a:bodyPr/>
          <a:lstStyle/>
          <a:p>
            <a:pPr>
              <a:lnSpc>
                <a:spcPct val="150000"/>
              </a:lnSpc>
              <a:buFontTx/>
              <a:buNone/>
            </a:pPr>
            <a:r>
              <a:rPr lang="en-US" altLang="zh-CN" sz="3000" dirty="0">
                <a:latin typeface="微软雅黑" pitchFamily="34" charset="-122"/>
                <a:ea typeface="微软雅黑" pitchFamily="34" charset="-122"/>
              </a:rPr>
              <a:t>《</a:t>
            </a:r>
            <a:r>
              <a:rPr lang="zh-CN" altLang="en-US" sz="3000" dirty="0">
                <a:latin typeface="微软雅黑" pitchFamily="34" charset="-122"/>
                <a:ea typeface="微软雅黑" pitchFamily="34" charset="-122"/>
              </a:rPr>
              <a:t>资本论</a:t>
            </a:r>
            <a:r>
              <a:rPr lang="en-US" altLang="zh-CN" sz="3000" dirty="0">
                <a:latin typeface="微软雅黑" pitchFamily="34" charset="-122"/>
                <a:ea typeface="微软雅黑" pitchFamily="34" charset="-122"/>
              </a:rPr>
              <a:t>》</a:t>
            </a:r>
            <a:r>
              <a:rPr lang="zh-CN" altLang="en-US" sz="3000" dirty="0">
                <a:latin typeface="微软雅黑" pitchFamily="34" charset="-122"/>
                <a:ea typeface="微软雅黑" pitchFamily="34" charset="-122"/>
              </a:rPr>
              <a:t>是马克思献给全世界无产阶级的一部最重要的科学文献。</a:t>
            </a:r>
            <a:r>
              <a:rPr lang="en-US" altLang="zh-CN" sz="3000" dirty="0">
                <a:latin typeface="微软雅黑" pitchFamily="34" charset="-122"/>
                <a:ea typeface="微软雅黑" pitchFamily="34" charset="-122"/>
              </a:rPr>
              <a:t>100</a:t>
            </a:r>
            <a:r>
              <a:rPr lang="zh-CN" altLang="en-US" sz="3000" dirty="0">
                <a:latin typeface="微软雅黑" pitchFamily="34" charset="-122"/>
                <a:ea typeface="微软雅黑" pitchFamily="34" charset="-122"/>
              </a:rPr>
              <a:t>多年前，它在世界各国广泛流传。</a:t>
            </a:r>
            <a:r>
              <a:rPr lang="en-US" altLang="zh-CN" sz="3000" dirty="0">
                <a:latin typeface="微软雅黑" pitchFamily="34" charset="-122"/>
                <a:ea typeface="微软雅黑" pitchFamily="34" charset="-122"/>
              </a:rPr>
              <a:t>2008</a:t>
            </a:r>
            <a:r>
              <a:rPr lang="zh-CN" altLang="en-US" sz="3000" dirty="0">
                <a:latin typeface="微软雅黑" pitchFamily="34" charset="-122"/>
                <a:ea typeface="微软雅黑" pitchFamily="34" charset="-122"/>
              </a:rPr>
              <a:t>年金融危机的爆发，年轻一代的读者们再次产生了阅读这部鸿篇巨制的热情。 </a:t>
            </a:r>
          </a:p>
        </p:txBody>
      </p:sp>
      <p:sp>
        <p:nvSpPr>
          <p:cNvPr id="5" name="文本框 4">
            <a:extLst>
              <a:ext uri="{FF2B5EF4-FFF2-40B4-BE49-F238E27FC236}">
                <a16:creationId xmlns:a16="http://schemas.microsoft.com/office/drawing/2014/main" id="{8CC5FB99-1B66-475E-8D8C-6E2FFEE10411}"/>
              </a:ext>
            </a:extLst>
          </p:cNvPr>
          <p:cNvSpPr txBox="1"/>
          <p:nvPr/>
        </p:nvSpPr>
        <p:spPr>
          <a:xfrm>
            <a:off x="70581" y="255047"/>
            <a:ext cx="10273111"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zh-CN" sz="3000" b="1" dirty="0">
                <a:solidFill>
                  <a:schemeClr val="bg1"/>
                </a:solidFill>
                <a:latin typeface="微软雅黑" panose="020B0503020204020204" pitchFamily="34" charset="-122"/>
                <a:ea typeface="微软雅黑" panose="020B0503020204020204" pitchFamily="34" charset="-122"/>
              </a:rPr>
              <a:t>21</a:t>
            </a:r>
            <a:r>
              <a:rPr lang="zh-CN" altLang="en-US" sz="3000" b="1" dirty="0">
                <a:solidFill>
                  <a:schemeClr val="bg1"/>
                </a:solidFill>
                <a:latin typeface="微软雅黑" panose="020B0503020204020204" pitchFamily="34" charset="-122"/>
                <a:ea typeface="微软雅黑" panose="020B0503020204020204" pitchFamily="34" charset="-122"/>
              </a:rPr>
              <a:t>世纪以来的大事件证实了马克思主义的当代性</a:t>
            </a:r>
          </a:p>
        </p:txBody>
      </p:sp>
    </p:spTree>
    <p:extLst>
      <p:ext uri="{BB962C8B-B14F-4D97-AF65-F5344CB8AC3E}">
        <p14:creationId xmlns:p14="http://schemas.microsoft.com/office/powerpoint/2010/main" val="1276499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2"/>
          <p:cNvSpPr>
            <a:spLocks noGrp="1"/>
          </p:cNvSpPr>
          <p:nvPr>
            <p:ph sz="half" idx="1"/>
          </p:nvPr>
        </p:nvSpPr>
        <p:spPr>
          <a:xfrm>
            <a:off x="243839" y="1017781"/>
            <a:ext cx="11687252" cy="5924344"/>
          </a:xfrm>
          <a:solidFill>
            <a:schemeClr val="accent2"/>
          </a:solidFill>
          <a:ln>
            <a:solidFill>
              <a:srgbClr val="FF0000"/>
            </a:solidFill>
          </a:ln>
        </p:spPr>
        <p:txBody>
          <a:bodyPr/>
          <a:lstStyle/>
          <a:p>
            <a:pPr>
              <a:buFontTx/>
              <a:buNone/>
            </a:pPr>
            <a:endParaRPr lang="en-US" altLang="zh-CN" sz="3000" dirty="0">
              <a:latin typeface="微软雅黑" pitchFamily="34" charset="-122"/>
              <a:ea typeface="微软雅黑" pitchFamily="34" charset="-122"/>
            </a:endParaRPr>
          </a:p>
          <a:p>
            <a:pPr>
              <a:buFontTx/>
              <a:buNone/>
            </a:pPr>
            <a:endParaRPr lang="en-US" altLang="zh-CN" sz="3000" dirty="0">
              <a:latin typeface="微软雅黑" pitchFamily="34" charset="-122"/>
              <a:ea typeface="微软雅黑" pitchFamily="34" charset="-122"/>
            </a:endParaRPr>
          </a:p>
          <a:p>
            <a:pPr>
              <a:lnSpc>
                <a:spcPct val="150000"/>
              </a:lnSpc>
              <a:buFontTx/>
              <a:buNone/>
            </a:pPr>
            <a:r>
              <a:rPr lang="en-US" altLang="zh-CN" sz="3000" dirty="0">
                <a:latin typeface="微软雅黑" pitchFamily="34" charset="-122"/>
                <a:ea typeface="微软雅黑" pitchFamily="34" charset="-122"/>
              </a:rPr>
              <a:t>        </a:t>
            </a:r>
            <a:r>
              <a:rPr lang="zh-CN" altLang="zh-CN" sz="3000" dirty="0">
                <a:latin typeface="微软雅黑" pitchFamily="34" charset="-122"/>
                <a:ea typeface="微软雅黑" pitchFamily="34" charset="-122"/>
              </a:rPr>
              <a:t>次贷危机的病灶在于违约率不断上升；违约的原因在于未来预期遭到了沉重打击；未来预期的悲观在于</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透支消费</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的不可持续；透支的起因是为了缓解生产过剩；生产过剩源于有效需求不足；有效需求不足的根源在于资本主义内生的制度性矛盾。这样，一个马克思的逻辑清晰地呈现在我们面前：资本</a:t>
            </a:r>
            <a:r>
              <a:rPr lang="zh-CN" altLang="zh-CN" sz="3000" dirty="0">
                <a:solidFill>
                  <a:srgbClr val="C87E4C"/>
                </a:solidFill>
                <a:latin typeface="微软雅黑" pitchFamily="34" charset="-122"/>
                <a:ea typeface="微软雅黑" pitchFamily="34" charset="-122"/>
              </a:rPr>
              <a:t>制度</a:t>
            </a:r>
            <a:r>
              <a:rPr lang="zh-CN" altLang="zh-CN" sz="3000" dirty="0">
                <a:latin typeface="微软雅黑" pitchFamily="34" charset="-122"/>
                <a:ea typeface="微软雅黑" pitchFamily="34" charset="-122"/>
              </a:rPr>
              <a:t>的内生矛盾</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有效需求不足</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生产过剩</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透支消费</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违约率上升</a:t>
            </a:r>
            <a:r>
              <a:rPr lang="en-US" altLang="zh-CN" sz="3000" dirty="0">
                <a:latin typeface="微软雅黑" pitchFamily="34" charset="-122"/>
                <a:ea typeface="微软雅黑" pitchFamily="34" charset="-122"/>
              </a:rPr>
              <a:t>—</a:t>
            </a:r>
            <a:r>
              <a:rPr lang="zh-CN" altLang="zh-CN" sz="3000" dirty="0">
                <a:latin typeface="微软雅黑" pitchFamily="34" charset="-122"/>
                <a:ea typeface="微软雅黑" pitchFamily="34" charset="-122"/>
              </a:rPr>
              <a:t>经济危机。</a:t>
            </a:r>
            <a:r>
              <a:rPr lang="en-US" altLang="zh-CN" sz="3000" dirty="0">
                <a:latin typeface="微软雅黑" pitchFamily="34" charset="-122"/>
                <a:ea typeface="微软雅黑" pitchFamily="34" charset="-122"/>
              </a:rPr>
              <a:t> </a:t>
            </a:r>
            <a:endParaRPr lang="zh-CN" altLang="zh-CN" sz="3000" dirty="0">
              <a:latin typeface="微软雅黑" pitchFamily="34" charset="-122"/>
              <a:ea typeface="微软雅黑" pitchFamily="34" charset="-122"/>
            </a:endParaRPr>
          </a:p>
          <a:p>
            <a:pPr>
              <a:buFontTx/>
              <a:buNone/>
            </a:pPr>
            <a:endParaRPr lang="zh-CN" altLang="en-US" sz="3000" dirty="0">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C8906331-FC55-47F3-8667-D44C88F80247}"/>
              </a:ext>
            </a:extLst>
          </p:cNvPr>
          <p:cNvSpPr txBox="1"/>
          <p:nvPr/>
        </p:nvSpPr>
        <p:spPr>
          <a:xfrm>
            <a:off x="70582" y="255047"/>
            <a:ext cx="9276618"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zh-CN" sz="3000" b="1" dirty="0">
                <a:solidFill>
                  <a:schemeClr val="bg1"/>
                </a:solidFill>
                <a:latin typeface="微软雅黑" panose="020B0503020204020204" pitchFamily="34" charset="-122"/>
                <a:ea typeface="微软雅黑" panose="020B0503020204020204" pitchFamily="34" charset="-122"/>
              </a:rPr>
              <a:t> 21</a:t>
            </a:r>
            <a:r>
              <a:rPr lang="zh-CN" altLang="en-US" sz="3000" b="1" dirty="0">
                <a:solidFill>
                  <a:schemeClr val="bg1"/>
                </a:solidFill>
                <a:latin typeface="微软雅黑" panose="020B0503020204020204" pitchFamily="34" charset="-122"/>
                <a:ea typeface="微软雅黑" panose="020B0503020204020204" pitchFamily="34" charset="-122"/>
              </a:rPr>
              <a:t>世纪以来的大事件证实了马克思主义的当代性</a:t>
            </a:r>
          </a:p>
        </p:txBody>
      </p:sp>
    </p:spTree>
    <p:extLst>
      <p:ext uri="{BB962C8B-B14F-4D97-AF65-F5344CB8AC3E}">
        <p14:creationId xmlns:p14="http://schemas.microsoft.com/office/powerpoint/2010/main" val="942556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3"/>
          <p:cNvSpPr>
            <a:spLocks noGrp="1"/>
          </p:cNvSpPr>
          <p:nvPr>
            <p:ph sz="half" idx="2"/>
          </p:nvPr>
        </p:nvSpPr>
        <p:spPr>
          <a:xfrm>
            <a:off x="599847" y="1631290"/>
            <a:ext cx="11024006" cy="4857292"/>
          </a:xfrm>
          <a:solidFill>
            <a:srgbClr val="C87E4C"/>
          </a:solidFill>
          <a:ln>
            <a:solidFill>
              <a:srgbClr val="FF0000"/>
            </a:solidFill>
          </a:ln>
        </p:spPr>
        <p:txBody>
          <a:bodyPr/>
          <a:lstStyle/>
          <a:p>
            <a:pPr>
              <a:buFontTx/>
              <a:buNone/>
            </a:pPr>
            <a:endParaRPr lang="en-US" altLang="zh-CN" sz="3000" dirty="0">
              <a:latin typeface="微软雅黑" pitchFamily="34" charset="-122"/>
              <a:ea typeface="微软雅黑" pitchFamily="34" charset="-122"/>
            </a:endParaRPr>
          </a:p>
          <a:p>
            <a:pPr>
              <a:lnSpc>
                <a:spcPct val="150000"/>
              </a:lnSpc>
              <a:buFontTx/>
              <a:buNone/>
            </a:pPr>
            <a:r>
              <a:rPr lang="en-US" altLang="zh-CN" sz="3000" dirty="0">
                <a:latin typeface="微软雅黑" pitchFamily="34" charset="-122"/>
                <a:ea typeface="微软雅黑" pitchFamily="34" charset="-122"/>
              </a:rPr>
              <a:t>   “</a:t>
            </a:r>
            <a:r>
              <a:rPr lang="zh-CN" altLang="en-US" sz="3000" dirty="0">
                <a:latin typeface="微软雅黑" pitchFamily="34" charset="-122"/>
              </a:rPr>
              <a:t>资本家希望工人阶级大量借贷消费越来越贵的商品、房屋和新技术享用，这将促使他们背负越来越大的债务，直到这些债务大到所有银行破产，政府将私有银行进行国有化，从而最终走向共产主义之路。”    </a:t>
            </a:r>
            <a:endParaRPr lang="en-US" altLang="zh-CN" sz="3000" dirty="0">
              <a:latin typeface="微软雅黑" pitchFamily="34" charset="-122"/>
            </a:endParaRPr>
          </a:p>
          <a:p>
            <a:pPr>
              <a:lnSpc>
                <a:spcPct val="150000"/>
              </a:lnSpc>
              <a:buFontTx/>
              <a:buNone/>
            </a:pPr>
            <a:endParaRPr lang="en-US" altLang="zh-CN" sz="3000" dirty="0">
              <a:latin typeface="微软雅黑" pitchFamily="34" charset="-122"/>
            </a:endParaRPr>
          </a:p>
          <a:p>
            <a:pPr>
              <a:lnSpc>
                <a:spcPct val="150000"/>
              </a:lnSpc>
              <a:buFontTx/>
              <a:buNone/>
            </a:pPr>
            <a:r>
              <a:rPr lang="en-US" altLang="zh-CN" sz="3000" dirty="0">
                <a:latin typeface="微软雅黑" pitchFamily="34" charset="-122"/>
              </a:rPr>
              <a:t> </a:t>
            </a:r>
            <a:r>
              <a:rPr lang="zh-CN" altLang="en-US" sz="3000" dirty="0">
                <a:latin typeface="微软雅黑" pitchFamily="34" charset="-122"/>
              </a:rPr>
              <a:t>                                            卡尔</a:t>
            </a:r>
            <a:r>
              <a:rPr lang="en-US" altLang="zh-CN" sz="3000" dirty="0">
                <a:latin typeface="微软雅黑" pitchFamily="34" charset="-122"/>
              </a:rPr>
              <a:t>.</a:t>
            </a:r>
            <a:r>
              <a:rPr lang="zh-CN" altLang="en-US" sz="3000" dirty="0">
                <a:latin typeface="微软雅黑" pitchFamily="34" charset="-122"/>
              </a:rPr>
              <a:t>马克思，</a:t>
            </a:r>
            <a:r>
              <a:rPr lang="en-US" altLang="zh-CN" sz="3000" dirty="0">
                <a:latin typeface="微软雅黑" pitchFamily="34" charset="-122"/>
              </a:rPr>
              <a:t>《</a:t>
            </a:r>
            <a:r>
              <a:rPr lang="zh-CN" altLang="en-US" sz="3000" dirty="0">
                <a:latin typeface="微软雅黑" pitchFamily="34" charset="-122"/>
              </a:rPr>
              <a:t>资本论</a:t>
            </a:r>
            <a:r>
              <a:rPr lang="en-US" altLang="zh-CN" sz="3000" dirty="0">
                <a:latin typeface="微软雅黑" pitchFamily="34" charset="-122"/>
              </a:rPr>
              <a:t>》1867</a:t>
            </a:r>
            <a:r>
              <a:rPr lang="zh-CN" altLang="en-US" sz="3000" dirty="0">
                <a:latin typeface="微软雅黑" pitchFamily="34" charset="-122"/>
              </a:rPr>
              <a:t>年。</a:t>
            </a:r>
          </a:p>
          <a:p>
            <a:pPr>
              <a:buFontTx/>
              <a:buNone/>
            </a:pPr>
            <a:endParaRPr lang="zh-CN" altLang="en-US" sz="3000" dirty="0">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7E9AAE66-7CBF-48E0-8666-E335912ACC7A}"/>
              </a:ext>
            </a:extLst>
          </p:cNvPr>
          <p:cNvSpPr txBox="1"/>
          <p:nvPr/>
        </p:nvSpPr>
        <p:spPr>
          <a:xfrm>
            <a:off x="-1" y="255047"/>
            <a:ext cx="9728201"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zh-CN" sz="3000" b="1" dirty="0">
                <a:solidFill>
                  <a:schemeClr val="bg1"/>
                </a:solidFill>
                <a:latin typeface="微软雅黑" panose="020B0503020204020204" pitchFamily="34" charset="-122"/>
                <a:ea typeface="微软雅黑" panose="020B0503020204020204" pitchFamily="34" charset="-122"/>
              </a:rPr>
              <a:t> 21</a:t>
            </a:r>
            <a:r>
              <a:rPr lang="zh-CN" altLang="en-US" sz="3000" b="1" dirty="0">
                <a:solidFill>
                  <a:schemeClr val="bg1"/>
                </a:solidFill>
                <a:latin typeface="微软雅黑" panose="020B0503020204020204" pitchFamily="34" charset="-122"/>
                <a:ea typeface="微软雅黑" panose="020B0503020204020204" pitchFamily="34" charset="-122"/>
              </a:rPr>
              <a:t>世纪以来的大事件证实了马克思主义的当代性</a:t>
            </a:r>
          </a:p>
        </p:txBody>
      </p:sp>
    </p:spTree>
    <p:extLst>
      <p:ext uri="{BB962C8B-B14F-4D97-AF65-F5344CB8AC3E}">
        <p14:creationId xmlns:p14="http://schemas.microsoft.com/office/powerpoint/2010/main" val="3909239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80314" y="1558138"/>
            <a:ext cx="6313017" cy="5029199"/>
          </a:xfrm>
          <a:solidFill>
            <a:srgbClr val="C87E4C"/>
          </a:solidFill>
        </p:spPr>
        <p:txBody>
          <a:bodyPr/>
          <a:lstStyle/>
          <a:p>
            <a:pPr>
              <a:lnSpc>
                <a:spcPct val="150000"/>
              </a:lnSpc>
            </a:pPr>
            <a:r>
              <a:rPr lang="zh-CN" altLang="en-US" dirty="0"/>
              <a:t>马克思引用</a:t>
            </a:r>
            <a:r>
              <a:rPr lang="en-US" altLang="zh-CN" dirty="0"/>
              <a:t>《</a:t>
            </a:r>
            <a:r>
              <a:rPr lang="zh-CN" altLang="en-US" dirty="0"/>
              <a:t>评论家季刊</a:t>
            </a:r>
            <a:r>
              <a:rPr lang="en-US" altLang="zh-CN" dirty="0"/>
              <a:t>》</a:t>
            </a:r>
            <a:r>
              <a:rPr lang="zh-CN" altLang="en-US" dirty="0"/>
              <a:t>的话：“一旦有适当的利润，资本就胆大起来。如果有</a:t>
            </a:r>
            <a:r>
              <a:rPr lang="en-US" altLang="zh-CN" dirty="0"/>
              <a:t>10%</a:t>
            </a:r>
            <a:r>
              <a:rPr lang="zh-CN" altLang="en-US" dirty="0"/>
              <a:t>的利润，它就保证被到处使用；有</a:t>
            </a:r>
            <a:r>
              <a:rPr lang="en-US" altLang="zh-CN" dirty="0"/>
              <a:t>20%</a:t>
            </a:r>
            <a:r>
              <a:rPr lang="zh-CN" altLang="en-US" dirty="0"/>
              <a:t>的利润，它就活跃起来；有</a:t>
            </a:r>
            <a:r>
              <a:rPr lang="en-US" altLang="zh-CN" dirty="0"/>
              <a:t>50%</a:t>
            </a:r>
            <a:r>
              <a:rPr lang="zh-CN" altLang="en-US" dirty="0"/>
              <a:t>的利润，它就铤而走险；为了</a:t>
            </a:r>
            <a:r>
              <a:rPr lang="en-US" altLang="zh-CN" dirty="0"/>
              <a:t>100%</a:t>
            </a:r>
            <a:r>
              <a:rPr lang="zh-CN" altLang="en-US" dirty="0"/>
              <a:t>的利润，它就敢践踏一切人间法律；有</a:t>
            </a:r>
            <a:r>
              <a:rPr lang="en-US" altLang="zh-CN" dirty="0"/>
              <a:t>300%</a:t>
            </a:r>
            <a:r>
              <a:rPr lang="zh-CN" altLang="en-US" dirty="0"/>
              <a:t>的利润，它就敢犯任何罪行，甚至冒绞首的危险。”</a:t>
            </a:r>
          </a:p>
        </p:txBody>
      </p:sp>
      <p:pic>
        <p:nvPicPr>
          <p:cNvPr id="2" name="内容占位符 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365999" y="1025236"/>
            <a:ext cx="3925455" cy="4361945"/>
          </a:xfrm>
        </p:spPr>
      </p:pic>
      <p:sp>
        <p:nvSpPr>
          <p:cNvPr id="4" name="文本框 3">
            <a:extLst>
              <a:ext uri="{FF2B5EF4-FFF2-40B4-BE49-F238E27FC236}">
                <a16:creationId xmlns:a16="http://schemas.microsoft.com/office/drawing/2014/main" id="{7946B05F-068B-484B-9FB9-D72D4C2AA0E7}"/>
              </a:ext>
            </a:extLst>
          </p:cNvPr>
          <p:cNvSpPr txBox="1"/>
          <p:nvPr/>
        </p:nvSpPr>
        <p:spPr>
          <a:xfrm>
            <a:off x="-1" y="255047"/>
            <a:ext cx="931333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三、</a:t>
            </a:r>
            <a:r>
              <a:rPr lang="en-US" altLang="zh-CN" sz="3000" b="1" dirty="0">
                <a:solidFill>
                  <a:schemeClr val="bg1"/>
                </a:solidFill>
                <a:latin typeface="微软雅黑" panose="020B0503020204020204" pitchFamily="34" charset="-122"/>
                <a:ea typeface="微软雅黑" panose="020B0503020204020204" pitchFamily="34" charset="-122"/>
              </a:rPr>
              <a:t>21</a:t>
            </a:r>
            <a:r>
              <a:rPr lang="zh-CN" altLang="en-US" sz="3000" b="1" dirty="0">
                <a:solidFill>
                  <a:schemeClr val="bg1"/>
                </a:solidFill>
                <a:latin typeface="微软雅黑" panose="020B0503020204020204" pitchFamily="34" charset="-122"/>
                <a:ea typeface="微软雅黑" panose="020B0503020204020204" pitchFamily="34" charset="-122"/>
              </a:rPr>
              <a:t>世纪以来的大事件证实了马克思主义的当代性</a:t>
            </a:r>
          </a:p>
        </p:txBody>
      </p:sp>
    </p:spTree>
    <p:extLst>
      <p:ext uri="{BB962C8B-B14F-4D97-AF65-F5344CB8AC3E}">
        <p14:creationId xmlns:p14="http://schemas.microsoft.com/office/powerpoint/2010/main" val="1852988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26A2BAE-8340-4F84-B738-0E607016FAD1}"/>
              </a:ext>
            </a:extLst>
          </p:cNvPr>
          <p:cNvPicPr>
            <a:picLocks noChangeAspect="1"/>
          </p:cNvPicPr>
          <p:nvPr/>
        </p:nvPicPr>
        <p:blipFill rotWithShape="1">
          <a:blip r:embed="rId5"/>
          <a:srcRect l="22051" r="6352"/>
          <a:stretch/>
        </p:blipFill>
        <p:spPr>
          <a:xfrm>
            <a:off x="5944867" y="0"/>
            <a:ext cx="6247133" cy="6858000"/>
          </a:xfrm>
          <a:prstGeom prst="rect">
            <a:avLst/>
          </a:prstGeom>
        </p:spPr>
      </p:pic>
      <p:sp>
        <p:nvSpPr>
          <p:cNvPr id="7" name="MH_SubTitle_1">
            <a:extLst>
              <a:ext uri="{FF2B5EF4-FFF2-40B4-BE49-F238E27FC236}">
                <a16:creationId xmlns:a16="http://schemas.microsoft.com/office/drawing/2014/main" id="{EE165026-DD1D-4286-815B-66AB080A6610}"/>
              </a:ext>
            </a:extLst>
          </p:cNvPr>
          <p:cNvSpPr>
            <a:spLocks/>
          </p:cNvSpPr>
          <p:nvPr>
            <p:custDataLst>
              <p:tags r:id="rId1"/>
            </p:custDataLst>
          </p:nvPr>
        </p:nvSpPr>
        <p:spPr bwMode="auto">
          <a:xfrm>
            <a:off x="5193993" y="0"/>
            <a:ext cx="3224212" cy="6858000"/>
          </a:xfrm>
          <a:custGeom>
            <a:avLst/>
            <a:gdLst>
              <a:gd name="T0" fmla="*/ 0 w 1333499"/>
              <a:gd name="T1" fmla="*/ 0 h 6857999"/>
              <a:gd name="T2" fmla="*/ 1720879 w 1333499"/>
              <a:gd name="T3" fmla="*/ 0 h 6857999"/>
              <a:gd name="T4" fmla="*/ 1950356 w 1333499"/>
              <a:gd name="T5" fmla="*/ 204820 h 6857999"/>
              <a:gd name="T6" fmla="*/ 3224258 w 1333499"/>
              <a:gd name="T7" fmla="*/ 3429000 h 6857999"/>
              <a:gd name="T8" fmla="*/ 1950358 w 1333499"/>
              <a:gd name="T9" fmla="*/ 6653184 h 6857999"/>
              <a:gd name="T10" fmla="*/ 1720879 w 1333499"/>
              <a:gd name="T11" fmla="*/ 6858004 h 6857999"/>
              <a:gd name="T12" fmla="*/ 0 w 1333499"/>
              <a:gd name="T13" fmla="*/ 6858004 h 6857999"/>
              <a:gd name="T14" fmla="*/ 0 60000 65536"/>
              <a:gd name="T15" fmla="*/ 0 60000 65536"/>
              <a:gd name="T16" fmla="*/ 0 60000 65536"/>
              <a:gd name="T17" fmla="*/ 0 60000 65536"/>
              <a:gd name="T18" fmla="*/ 0 60000 65536"/>
              <a:gd name="T19" fmla="*/ 0 60000 65536"/>
              <a:gd name="T20" fmla="*/ 0 60000 65536"/>
              <a:gd name="T21" fmla="*/ 0 w 1333499"/>
              <a:gd name="T22" fmla="*/ 0 h 6857999"/>
              <a:gd name="T23" fmla="*/ 1333499 w 1333499"/>
              <a:gd name="T24" fmla="*/ 6857999 h 68579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3499" h="6857999">
                <a:moveTo>
                  <a:pt x="0" y="0"/>
                </a:moveTo>
                <a:lnTo>
                  <a:pt x="711726" y="0"/>
                </a:lnTo>
                <a:lnTo>
                  <a:pt x="806634" y="204820"/>
                </a:lnTo>
                <a:cubicBezTo>
                  <a:pt x="1128404" y="971182"/>
                  <a:pt x="1333499" y="2130969"/>
                  <a:pt x="1333499" y="3428999"/>
                </a:cubicBezTo>
                <a:cubicBezTo>
                  <a:pt x="1333499" y="4727031"/>
                  <a:pt x="1128404" y="5886817"/>
                  <a:pt x="806635" y="6653179"/>
                </a:cubicBezTo>
                <a:lnTo>
                  <a:pt x="711726" y="6857999"/>
                </a:lnTo>
                <a:lnTo>
                  <a:pt x="0" y="6857999"/>
                </a:lnTo>
                <a:lnTo>
                  <a:pt x="0" y="0"/>
                </a:lnTo>
                <a:close/>
              </a:path>
            </a:pathLst>
          </a:custGeom>
          <a:solidFill>
            <a:srgbClr val="B26A37"/>
          </a:solidFill>
          <a:ln w="9525">
            <a:noFill/>
            <a:round/>
            <a:headEnd/>
            <a:tailEnd/>
          </a:ln>
        </p:spPr>
        <p:txBody>
          <a:bodyPr vert="eaVert" rIns="504000" anchor="ctr"/>
          <a:lstStyle/>
          <a:p>
            <a:endParaRPr lang="zh-CN" altLang="en-US"/>
          </a:p>
        </p:txBody>
      </p:sp>
      <p:sp>
        <p:nvSpPr>
          <p:cNvPr id="8" name="MH_SubTitle_1">
            <a:extLst>
              <a:ext uri="{FF2B5EF4-FFF2-40B4-BE49-F238E27FC236}">
                <a16:creationId xmlns:a16="http://schemas.microsoft.com/office/drawing/2014/main" id="{ED4C629B-15E5-46F6-A389-776894D9A21B}"/>
              </a:ext>
            </a:extLst>
          </p:cNvPr>
          <p:cNvSpPr>
            <a:spLocks/>
          </p:cNvSpPr>
          <p:nvPr>
            <p:custDataLst>
              <p:tags r:id="rId2"/>
            </p:custDataLst>
          </p:nvPr>
        </p:nvSpPr>
        <p:spPr bwMode="auto">
          <a:xfrm>
            <a:off x="5046355" y="0"/>
            <a:ext cx="3224213" cy="6858000"/>
          </a:xfrm>
          <a:custGeom>
            <a:avLst/>
            <a:gdLst>
              <a:gd name="T0" fmla="*/ 0 w 1333499"/>
              <a:gd name="T1" fmla="*/ 0 h 6857999"/>
              <a:gd name="T2" fmla="*/ 1720879 w 1333499"/>
              <a:gd name="T3" fmla="*/ 0 h 6857999"/>
              <a:gd name="T4" fmla="*/ 1950356 w 1333499"/>
              <a:gd name="T5" fmla="*/ 204820 h 6857999"/>
              <a:gd name="T6" fmla="*/ 3224258 w 1333499"/>
              <a:gd name="T7" fmla="*/ 3429000 h 6857999"/>
              <a:gd name="T8" fmla="*/ 1950358 w 1333499"/>
              <a:gd name="T9" fmla="*/ 6653184 h 6857999"/>
              <a:gd name="T10" fmla="*/ 1720879 w 1333499"/>
              <a:gd name="T11" fmla="*/ 6858004 h 6857999"/>
              <a:gd name="T12" fmla="*/ 0 w 1333499"/>
              <a:gd name="T13" fmla="*/ 6858004 h 6857999"/>
              <a:gd name="T14" fmla="*/ 0 60000 65536"/>
              <a:gd name="T15" fmla="*/ 0 60000 65536"/>
              <a:gd name="T16" fmla="*/ 0 60000 65536"/>
              <a:gd name="T17" fmla="*/ 0 60000 65536"/>
              <a:gd name="T18" fmla="*/ 0 60000 65536"/>
              <a:gd name="T19" fmla="*/ 0 60000 65536"/>
              <a:gd name="T20" fmla="*/ 0 60000 65536"/>
              <a:gd name="T21" fmla="*/ 0 w 1333499"/>
              <a:gd name="T22" fmla="*/ 0 h 6857999"/>
              <a:gd name="T23" fmla="*/ 1333499 w 1333499"/>
              <a:gd name="T24" fmla="*/ 6857999 h 68579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3499" h="6857999">
                <a:moveTo>
                  <a:pt x="0" y="0"/>
                </a:moveTo>
                <a:lnTo>
                  <a:pt x="711726" y="0"/>
                </a:lnTo>
                <a:lnTo>
                  <a:pt x="806634" y="204820"/>
                </a:lnTo>
                <a:cubicBezTo>
                  <a:pt x="1128404" y="971182"/>
                  <a:pt x="1333499" y="2130969"/>
                  <a:pt x="1333499" y="3428999"/>
                </a:cubicBezTo>
                <a:cubicBezTo>
                  <a:pt x="1333499" y="4727031"/>
                  <a:pt x="1128404" y="5886817"/>
                  <a:pt x="806635" y="6653179"/>
                </a:cubicBezTo>
                <a:lnTo>
                  <a:pt x="711726" y="6857999"/>
                </a:lnTo>
                <a:lnTo>
                  <a:pt x="0" y="6857999"/>
                </a:lnTo>
                <a:lnTo>
                  <a:pt x="0" y="0"/>
                </a:lnTo>
                <a:close/>
              </a:path>
            </a:pathLst>
          </a:custGeom>
          <a:solidFill>
            <a:schemeClr val="bg1"/>
          </a:solidFill>
          <a:ln w="9525">
            <a:noFill/>
            <a:round/>
            <a:headEnd/>
            <a:tailEnd/>
          </a:ln>
        </p:spPr>
        <p:txBody>
          <a:bodyPr vert="eaVert" rIns="504000" anchor="ctr"/>
          <a:lstStyle/>
          <a:p>
            <a:endParaRPr lang="zh-CN" altLang="en-US" dirty="0"/>
          </a:p>
        </p:txBody>
      </p:sp>
      <p:sp>
        <p:nvSpPr>
          <p:cNvPr id="21" name="MH_Text_1">
            <a:extLst>
              <a:ext uri="{FF2B5EF4-FFF2-40B4-BE49-F238E27FC236}">
                <a16:creationId xmlns:a16="http://schemas.microsoft.com/office/drawing/2014/main" id="{1DB06C25-7F2E-4D84-9FB2-AE9AD48204E6}"/>
              </a:ext>
            </a:extLst>
          </p:cNvPr>
          <p:cNvSpPr/>
          <p:nvPr>
            <p:custDataLst>
              <p:tags r:id="rId3"/>
            </p:custDataLst>
          </p:nvPr>
        </p:nvSpPr>
        <p:spPr>
          <a:xfrm>
            <a:off x="457727" y="2172505"/>
            <a:ext cx="6129966" cy="1998663"/>
          </a:xfrm>
          <a:prstGeom prst="rect">
            <a:avLst/>
          </a:prstGeom>
          <a:noFill/>
        </p:spPr>
        <p:txBody>
          <a:bodyPr anchor="ctr">
            <a:noAutofit/>
          </a:bodyPr>
          <a:lstStyle/>
          <a:p>
            <a:pPr marL="285750" indent="-285750" algn="just" fontAlgn="auto">
              <a:lnSpc>
                <a:spcPct val="130000"/>
              </a:lnSpc>
              <a:spcBef>
                <a:spcPts val="0"/>
              </a:spcBef>
              <a:spcAft>
                <a:spcPts val="0"/>
              </a:spcAft>
              <a:buClr>
                <a:srgbClr val="B26A37"/>
              </a:buClr>
              <a:buFont typeface="Wingdings" panose="05000000000000000000" pitchFamily="2" charset="2"/>
              <a:buChar char="u"/>
              <a:defRPr/>
            </a:pPr>
            <a:endParaRPr lang="en-US" altLang="zh-CN" sz="2400" dirty="0">
              <a:latin typeface="微软雅黑" panose="020B0503020204020204" pitchFamily="34" charset="-122"/>
              <a:ea typeface="微软雅黑" panose="020B0503020204020204" pitchFamily="34" charset="-122"/>
              <a:cs typeface="+mn-cs"/>
            </a:endParaRPr>
          </a:p>
        </p:txBody>
      </p:sp>
      <p:sp>
        <p:nvSpPr>
          <p:cNvPr id="29" name="文本框 2">
            <a:extLst>
              <a:ext uri="{FF2B5EF4-FFF2-40B4-BE49-F238E27FC236}">
                <a16:creationId xmlns:a16="http://schemas.microsoft.com/office/drawing/2014/main" id="{98CE2BBD-F1F7-41A6-874C-7F45BE8ED7C6}"/>
              </a:ext>
            </a:extLst>
          </p:cNvPr>
          <p:cNvSpPr txBox="1">
            <a:spLocks noChangeArrowheads="1"/>
          </p:cNvSpPr>
          <p:nvPr/>
        </p:nvSpPr>
        <p:spPr bwMode="auto">
          <a:xfrm>
            <a:off x="960756" y="743766"/>
            <a:ext cx="5278119" cy="5567037"/>
          </a:xfrm>
          <a:prstGeom prst="rect">
            <a:avLst/>
          </a:prstGeom>
          <a:noFill/>
          <a:ln w="28575">
            <a:noFill/>
            <a:prstDash val="dash"/>
            <a:miter lim="800000"/>
          </a:ln>
        </p:spPr>
        <p:txBody>
          <a:bodyPr wrap="square">
            <a:spAutoFit/>
          </a:bodyPr>
          <a:lstStyle>
            <a:lvl1pPr indent="630238" eaLnBrk="0" hangingPunct="0">
              <a:defRPr>
                <a:solidFill>
                  <a:schemeClr val="tx1"/>
                </a:solidFill>
                <a:latin typeface="Arial" panose="020B0604020202020204" pitchFamily="34" charset="0"/>
                <a:ea typeface="微软雅黑" panose="020B0503020204020204" pitchFamily="34" charset="-122"/>
              </a:defRPr>
            </a:lvl1pPr>
            <a:lvl2pPr eaLnBrk="0" hangingPunct="0">
              <a:defRPr>
                <a:solidFill>
                  <a:schemeClr val="tx1"/>
                </a:solidFill>
                <a:latin typeface="Arial" panose="020B0604020202020204" pitchFamily="34" charset="0"/>
                <a:ea typeface="微软雅黑" panose="020B0503020204020204" pitchFamily="34" charset="-122"/>
              </a:defRPr>
            </a:lvl2pPr>
            <a:lvl3pPr eaLnBrk="0" hangingPunct="0">
              <a:defRPr>
                <a:solidFill>
                  <a:schemeClr val="tx1"/>
                </a:solidFill>
                <a:latin typeface="Arial" panose="020B0604020202020204" pitchFamily="34" charset="0"/>
                <a:ea typeface="微软雅黑" panose="020B0503020204020204" pitchFamily="34" charset="-122"/>
              </a:defRPr>
            </a:lvl3pPr>
            <a:lvl4pPr eaLnBrk="0" hangingPunct="0">
              <a:defRPr>
                <a:solidFill>
                  <a:schemeClr val="tx1"/>
                </a:solidFill>
                <a:latin typeface="Arial" panose="020B0604020202020204" pitchFamily="34" charset="0"/>
                <a:ea typeface="微软雅黑" panose="020B0503020204020204" pitchFamily="34" charset="-122"/>
              </a:defRPr>
            </a:lvl4pPr>
            <a:lvl5pPr eaLnBrk="0" hangingPunct="0">
              <a:defRPr>
                <a:solidFill>
                  <a:schemeClr val="tx1"/>
                </a:solidFill>
                <a:latin typeface="Arial" panose="020B0604020202020204" pitchFamily="34" charset="0"/>
                <a:ea typeface="微软雅黑" panose="020B0503020204020204" pitchFamily="34" charset="-122"/>
              </a:defRPr>
            </a:lvl5pPr>
            <a:lvl6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lvl="0" algn="just" eaLnBrk="1" hangingPunct="1">
              <a:lnSpc>
                <a:spcPct val="150000"/>
              </a:lnSpc>
              <a:defRPr/>
            </a:pPr>
            <a:r>
              <a:rPr lang="zh-CN" altLang="en-US" sz="2400" b="1" dirty="0">
                <a:solidFill>
                  <a:prstClr val="black"/>
                </a:solidFill>
                <a:latin typeface="微软雅黑" panose="020B0503020204020204" pitchFamily="34" charset="-122"/>
              </a:rPr>
              <a:t>马克思主义</a:t>
            </a:r>
            <a:r>
              <a:rPr lang="zh-CN" altLang="en-US" sz="2400" dirty="0">
                <a:solidFill>
                  <a:prstClr val="black"/>
                </a:solidFill>
                <a:latin typeface="微软雅黑" panose="020B0503020204020204" pitchFamily="34" charset="-122"/>
              </a:rPr>
              <a:t>是由马克思和恩格斯创立并为后继者所不断发展的科学理论体系，是关于自然、社会和人类思维发展一般规律的</a:t>
            </a:r>
            <a:r>
              <a:rPr lang="zh-CN" altLang="en-US" sz="2400" b="1" dirty="0">
                <a:solidFill>
                  <a:prstClr val="black"/>
                </a:solidFill>
                <a:latin typeface="微软雅黑" panose="020B0503020204020204" pitchFamily="34" charset="-122"/>
              </a:rPr>
              <a:t>学说</a:t>
            </a:r>
            <a:r>
              <a:rPr lang="zh-CN" altLang="en-US" sz="2400" dirty="0">
                <a:solidFill>
                  <a:prstClr val="black"/>
                </a:solidFill>
                <a:latin typeface="微软雅黑" panose="020B0503020204020204" pitchFamily="34" charset="-122"/>
              </a:rPr>
              <a:t>，是关于社会主义必然代替资本主义、最终实现共产主义的</a:t>
            </a:r>
            <a:r>
              <a:rPr lang="zh-CN" altLang="en-US" sz="2400" b="1" dirty="0">
                <a:solidFill>
                  <a:prstClr val="black"/>
                </a:solidFill>
                <a:latin typeface="微软雅黑" panose="020B0503020204020204" pitchFamily="34" charset="-122"/>
              </a:rPr>
              <a:t>学说</a:t>
            </a:r>
            <a:r>
              <a:rPr lang="zh-CN" altLang="en-US" sz="2400" dirty="0">
                <a:solidFill>
                  <a:prstClr val="black"/>
                </a:solidFill>
                <a:latin typeface="微软雅黑" panose="020B0503020204020204" pitchFamily="34" charset="-122"/>
              </a:rPr>
              <a:t>，是关于无产阶级解放、全人类解放和每个人自由而全面发展的</a:t>
            </a:r>
            <a:r>
              <a:rPr lang="zh-CN" altLang="en-US" sz="2400" b="1" dirty="0">
                <a:solidFill>
                  <a:prstClr val="black"/>
                </a:solidFill>
                <a:latin typeface="微软雅黑" panose="020B0503020204020204" pitchFamily="34" charset="-122"/>
              </a:rPr>
              <a:t>学说</a:t>
            </a:r>
            <a:r>
              <a:rPr lang="zh-CN" altLang="en-US" sz="2400" dirty="0">
                <a:solidFill>
                  <a:prstClr val="black"/>
                </a:solidFill>
                <a:latin typeface="微软雅黑" panose="020B0503020204020204" pitchFamily="34" charset="-122"/>
              </a:rPr>
              <a:t>，是无产阶级政党和社会主义国家的指导思想，是指引人民创造美好生活的行动指南。</a:t>
            </a:r>
          </a:p>
        </p:txBody>
      </p:sp>
    </p:spTree>
    <p:extLst>
      <p:ext uri="{BB962C8B-B14F-4D97-AF65-F5344CB8AC3E}">
        <p14:creationId xmlns:p14="http://schemas.microsoft.com/office/powerpoint/2010/main" val="133532463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EE8E188-0483-4A63-BAD7-B28DD665CF90}"/>
              </a:ext>
            </a:extLst>
          </p:cNvPr>
          <p:cNvPicPr>
            <a:picLocks noChangeAspect="1"/>
          </p:cNvPicPr>
          <p:nvPr/>
        </p:nvPicPr>
        <p:blipFill rotWithShape="1">
          <a:blip r:embed="rId2"/>
          <a:srcRect t="14834" b="46076"/>
          <a:stretch/>
        </p:blipFill>
        <p:spPr>
          <a:xfrm>
            <a:off x="-1" y="3553233"/>
            <a:ext cx="12209463" cy="2982912"/>
          </a:xfrm>
          <a:prstGeom prst="rect">
            <a:avLst/>
          </a:prstGeom>
        </p:spPr>
      </p:pic>
      <p:pic>
        <p:nvPicPr>
          <p:cNvPr id="6" name="图片 5">
            <a:extLst>
              <a:ext uri="{FF2B5EF4-FFF2-40B4-BE49-F238E27FC236}">
                <a16:creationId xmlns:a16="http://schemas.microsoft.com/office/drawing/2014/main" id="{84F1A17C-2759-4CFB-A5FF-D7615B1F3231}"/>
              </a:ext>
            </a:extLst>
          </p:cNvPr>
          <p:cNvPicPr>
            <a:picLocks noChangeAspect="1"/>
          </p:cNvPicPr>
          <p:nvPr/>
        </p:nvPicPr>
        <p:blipFill>
          <a:blip r:embed="rId3"/>
          <a:stretch>
            <a:fillRect/>
          </a:stretch>
        </p:blipFill>
        <p:spPr>
          <a:xfrm>
            <a:off x="10276917" y="211685"/>
            <a:ext cx="1727580" cy="1184011"/>
          </a:xfrm>
          <a:prstGeom prst="rect">
            <a:avLst/>
          </a:prstGeom>
        </p:spPr>
      </p:pic>
      <p:grpSp>
        <p:nvGrpSpPr>
          <p:cNvPr id="10" name="组合 9">
            <a:extLst>
              <a:ext uri="{FF2B5EF4-FFF2-40B4-BE49-F238E27FC236}">
                <a16:creationId xmlns:a16="http://schemas.microsoft.com/office/drawing/2014/main" id="{1200C344-94E4-44C8-A640-891D7FD35CE6}"/>
              </a:ext>
            </a:extLst>
          </p:cNvPr>
          <p:cNvGrpSpPr/>
          <p:nvPr/>
        </p:nvGrpSpPr>
        <p:grpSpPr>
          <a:xfrm>
            <a:off x="-156" y="99561"/>
            <a:ext cx="12192154" cy="1375583"/>
            <a:chOff x="-5720519" y="717389"/>
            <a:chExt cx="14864518" cy="1677090"/>
          </a:xfrm>
        </p:grpSpPr>
        <p:sp>
          <p:nvSpPr>
            <p:cNvPr id="2" name="矩形 1">
              <a:extLst>
                <a:ext uri="{FF2B5EF4-FFF2-40B4-BE49-F238E27FC236}">
                  <a16:creationId xmlns:a16="http://schemas.microsoft.com/office/drawing/2014/main" id="{F15836B5-706E-4F03-9D86-1E28CA384C9E}"/>
                </a:ext>
              </a:extLst>
            </p:cNvPr>
            <p:cNvSpPr/>
            <p:nvPr/>
          </p:nvSpPr>
          <p:spPr>
            <a:xfrm>
              <a:off x="-5720519" y="1527204"/>
              <a:ext cx="12356817" cy="750617"/>
            </a:xfrm>
            <a:prstGeom prst="rect">
              <a:avLst/>
            </a:prstGeom>
            <a:gradFill>
              <a:gsLst>
                <a:gs pos="0">
                  <a:srgbClr val="7C4926"/>
                </a:gs>
                <a:gs pos="100000">
                  <a:srgbClr val="C87E4C"/>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文本框 6">
              <a:extLst>
                <a:ext uri="{FF2B5EF4-FFF2-40B4-BE49-F238E27FC236}">
                  <a16:creationId xmlns:a16="http://schemas.microsoft.com/office/drawing/2014/main" id="{435995E0-1B5C-464F-A829-7C644C240508}"/>
                </a:ext>
              </a:extLst>
            </p:cNvPr>
            <p:cNvSpPr txBox="1"/>
            <p:nvPr/>
          </p:nvSpPr>
          <p:spPr>
            <a:xfrm>
              <a:off x="-5491728" y="1681530"/>
              <a:ext cx="12356817" cy="71294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四、马克思主义的当代价值</a:t>
              </a:r>
            </a:p>
          </p:txBody>
        </p:sp>
        <p:sp>
          <p:nvSpPr>
            <p:cNvPr id="3" name="矩形 2">
              <a:extLst>
                <a:ext uri="{FF2B5EF4-FFF2-40B4-BE49-F238E27FC236}">
                  <a16:creationId xmlns:a16="http://schemas.microsoft.com/office/drawing/2014/main" id="{EF519E0C-5865-404D-B07A-7A75C3C846A0}"/>
                </a:ext>
              </a:extLst>
            </p:cNvPr>
            <p:cNvSpPr/>
            <p:nvPr/>
          </p:nvSpPr>
          <p:spPr>
            <a:xfrm>
              <a:off x="9088259" y="757867"/>
              <a:ext cx="55740" cy="1492282"/>
            </a:xfrm>
            <a:prstGeom prst="rect">
              <a:avLst/>
            </a:prstGeom>
            <a:gradFill>
              <a:gsLst>
                <a:gs pos="4000">
                  <a:srgbClr val="E6C46C"/>
                </a:gs>
                <a:gs pos="100000">
                  <a:srgbClr val="7C492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a:extLst>
                <a:ext uri="{FF2B5EF4-FFF2-40B4-BE49-F238E27FC236}">
                  <a16:creationId xmlns:a16="http://schemas.microsoft.com/office/drawing/2014/main" id="{40193D76-A1AE-425C-BAB6-2A2D4DE76C6F}"/>
                </a:ext>
              </a:extLst>
            </p:cNvPr>
            <p:cNvSpPr/>
            <p:nvPr/>
          </p:nvSpPr>
          <p:spPr>
            <a:xfrm>
              <a:off x="-858431" y="717389"/>
              <a:ext cx="1711154" cy="787999"/>
            </a:xfrm>
            <a:prstGeom prst="rect">
              <a:avLst/>
            </a:prstGeom>
          </p:spPr>
          <p:txBody>
            <a:bodyPr wrap="square">
              <a:spAutoFit/>
            </a:bodyPr>
            <a:lstStyle/>
            <a:p>
              <a:pPr marL="0" marR="0" lvl="0" indent="0" algn="dist" defTabSz="914400" rtl="0" eaLnBrk="0" fontAlgn="base" latinLnBrk="0" hangingPunct="0">
                <a:lnSpc>
                  <a:spcPct val="100000"/>
                </a:lnSpc>
                <a:spcBef>
                  <a:spcPct val="0"/>
                </a:spcBef>
                <a:spcAft>
                  <a:spcPct val="0"/>
                </a:spcAft>
                <a:buClrTx/>
                <a:buSzTx/>
                <a:buFontTx/>
                <a:buNone/>
                <a:tabLst/>
                <a:defRPr/>
              </a:pPr>
              <a:endParaRPr kumimoji="0" lang="zh-CN" altLang="en-US" sz="3600" b="1" i="0" u="none" strike="noStrike" kern="1200" cap="none" spc="0" normalizeH="0" baseline="0" noProof="0" dirty="0">
                <a:ln>
                  <a:noFill/>
                </a:ln>
                <a:solidFill>
                  <a:srgbClr val="B26A37"/>
                </a:solidFill>
                <a:effectLst/>
                <a:uLnTx/>
                <a:uFillTx/>
                <a:latin typeface="微软雅黑" panose="020B0503020204020204" pitchFamily="34" charset="-122"/>
                <a:ea typeface="微软雅黑" panose="020B0503020204020204" pitchFamily="34" charset="-122"/>
                <a:cs typeface="+mn-cs"/>
              </a:endParaRPr>
            </a:p>
          </p:txBody>
        </p:sp>
      </p:grpSp>
      <p:sp>
        <p:nvSpPr>
          <p:cNvPr id="20" name="文本框 1">
            <a:extLst>
              <a:ext uri="{FF2B5EF4-FFF2-40B4-BE49-F238E27FC236}">
                <a16:creationId xmlns:a16="http://schemas.microsoft.com/office/drawing/2014/main" id="{69C25CDB-177D-42A0-9FF4-08F2EA37B9D1}"/>
              </a:ext>
            </a:extLst>
          </p:cNvPr>
          <p:cNvSpPr txBox="1">
            <a:spLocks noChangeArrowheads="1"/>
          </p:cNvSpPr>
          <p:nvPr/>
        </p:nvSpPr>
        <p:spPr bwMode="auto">
          <a:xfrm>
            <a:off x="1204119" y="1671638"/>
            <a:ext cx="9783762" cy="149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50000"/>
              </a:lnSpc>
              <a:spcBef>
                <a:spcPts val="1400"/>
              </a:spcBef>
              <a:spcAft>
                <a:spcPct val="0"/>
              </a:spcAft>
              <a:buClrTx/>
              <a:buSzTx/>
              <a:buFontTx/>
              <a:buNone/>
              <a:tabLst/>
              <a:defRPr/>
            </a:pPr>
            <a:r>
              <a:rPr kumimoji="0" lang="zh-CN" altLang="en-US" sz="3200" b="1" i="0" u="none" strike="noStrike" kern="1200" cap="none" spc="0" normalizeH="0" baseline="0" noProof="0" dirty="0">
                <a:ln>
                  <a:noFill/>
                </a:ln>
                <a:solidFill>
                  <a:srgbClr val="995A2F"/>
                </a:solidFill>
                <a:effectLst/>
                <a:uLnTx/>
                <a:uFillTx/>
                <a:latin typeface="Microsoft YaHei"/>
                <a:ea typeface="Microsoft YaHei"/>
                <a:cs typeface="+mn-cs"/>
              </a:rPr>
              <a:t>马克思主义没有过时</a:t>
            </a:r>
            <a:r>
              <a:rPr kumimoji="0" lang="zh-CN" altLang="en-US" sz="2400" b="1" i="0" u="none" strike="noStrike" kern="1200" cap="none" spc="0" normalizeH="0" baseline="0" noProof="0" dirty="0">
                <a:ln>
                  <a:noFill/>
                </a:ln>
                <a:solidFill>
                  <a:prstClr val="black"/>
                </a:solidFill>
                <a:effectLst/>
                <a:uLnTx/>
                <a:uFillTx/>
                <a:latin typeface="Microsoft YaHei"/>
                <a:ea typeface="Microsoft YaHei"/>
                <a:cs typeface="+mn-cs"/>
              </a:rPr>
              <a:t>，</a:t>
            </a:r>
            <a:endParaRPr kumimoji="0" lang="en-US" altLang="zh-CN" sz="2400" b="1" i="0" u="none" strike="noStrike" kern="1200" cap="none" spc="0" normalizeH="0" baseline="0" noProof="0" dirty="0">
              <a:ln>
                <a:noFill/>
              </a:ln>
              <a:solidFill>
                <a:prstClr val="black"/>
              </a:solidFill>
              <a:effectLst/>
              <a:uLnTx/>
              <a:uFillTx/>
              <a:latin typeface="Microsoft YaHei"/>
              <a:ea typeface="Microsoft YaHei"/>
              <a:cs typeface="+mn-cs"/>
            </a:endParaRPr>
          </a:p>
          <a:p>
            <a:pPr marL="0" marR="0" lvl="0" indent="0" algn="ctr" defTabSz="914400" rtl="0" eaLnBrk="1" fontAlgn="base" latinLnBrk="0" hangingPunct="1">
              <a:lnSpc>
                <a:spcPct val="150000"/>
              </a:lnSpc>
              <a:spcBef>
                <a:spcPts val="1400"/>
              </a:spcBef>
              <a:spcAft>
                <a:spcPct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Microsoft YaHei"/>
                <a:ea typeface="Microsoft YaHei"/>
                <a:cs typeface="+mn-cs"/>
              </a:rPr>
              <a:t>我们依然处在马克思主义所指明的历史时代。</a:t>
            </a:r>
          </a:p>
        </p:txBody>
      </p:sp>
    </p:spTree>
    <p:extLst>
      <p:ext uri="{BB962C8B-B14F-4D97-AF65-F5344CB8AC3E}">
        <p14:creationId xmlns:p14="http://schemas.microsoft.com/office/powerpoint/2010/main" val="191571507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id="{03C71729-C5C9-4ED5-B80C-5727A7CFAD03}"/>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sp>
        <p:nvSpPr>
          <p:cNvPr id="20" name="矩形: 圆角 19">
            <a:extLst>
              <a:ext uri="{FF2B5EF4-FFF2-40B4-BE49-F238E27FC236}">
                <a16:creationId xmlns:a16="http://schemas.microsoft.com/office/drawing/2014/main" id="{5A425C3F-47C9-4E1D-AC1C-C717231487F0}"/>
              </a:ext>
            </a:extLst>
          </p:cNvPr>
          <p:cNvSpPr/>
          <p:nvPr/>
        </p:nvSpPr>
        <p:spPr>
          <a:xfrm>
            <a:off x="2898098" y="1064542"/>
            <a:ext cx="6395804" cy="630237"/>
          </a:xfrm>
          <a:prstGeom prst="roundRect">
            <a:avLst>
              <a:gd name="adj" fmla="val 50000"/>
            </a:avLst>
          </a:prstGeom>
          <a:solidFill>
            <a:srgbClr val="AE6836"/>
          </a:solidFill>
          <a:ln w="31750">
            <a:solidFill>
              <a:srgbClr val="C87E4C">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lvl="0" algn="ctr">
              <a:defRPr/>
            </a:pPr>
            <a:r>
              <a:rPr lang="zh-CN" altLang="en-US" sz="2800" b="1" dirty="0">
                <a:solidFill>
                  <a:prstClr val="white"/>
                </a:solidFill>
                <a:latin typeface="微软雅黑" panose="020B0503020204020204" pitchFamily="34" charset="-122"/>
                <a:ea typeface="微软雅黑" panose="020B0503020204020204" pitchFamily="34" charset="-122"/>
                <a:sym typeface="思源黑体 CN Medium" panose="020B0600000000000000" pitchFamily="34" charset="-122"/>
              </a:rPr>
              <a:t>（一）观察当代世界变化的认识工具</a:t>
            </a:r>
          </a:p>
        </p:txBody>
      </p:sp>
      <p:grpSp>
        <p:nvGrpSpPr>
          <p:cNvPr id="6" name="组合 5">
            <a:extLst>
              <a:ext uri="{FF2B5EF4-FFF2-40B4-BE49-F238E27FC236}">
                <a16:creationId xmlns:a16="http://schemas.microsoft.com/office/drawing/2014/main" id="{4C7D4B15-8EEC-46F6-9CBC-DFB9E3BC2F3F}"/>
              </a:ext>
            </a:extLst>
          </p:cNvPr>
          <p:cNvGrpSpPr/>
          <p:nvPr/>
        </p:nvGrpSpPr>
        <p:grpSpPr>
          <a:xfrm>
            <a:off x="945745" y="2540762"/>
            <a:ext cx="10300511" cy="3624272"/>
            <a:chOff x="1002073" y="2540762"/>
            <a:chExt cx="10300511" cy="3624272"/>
          </a:xfrm>
        </p:grpSpPr>
        <p:sp>
          <p:nvSpPr>
            <p:cNvPr id="24" name="Rectangle 27">
              <a:extLst>
                <a:ext uri="{FF2B5EF4-FFF2-40B4-BE49-F238E27FC236}">
                  <a16:creationId xmlns:a16="http://schemas.microsoft.com/office/drawing/2014/main" id="{8815368D-7106-4ADA-A49A-00359CA3E865}"/>
                </a:ext>
              </a:extLst>
            </p:cNvPr>
            <p:cNvSpPr/>
            <p:nvPr/>
          </p:nvSpPr>
          <p:spPr>
            <a:xfrm>
              <a:off x="1002073" y="2540762"/>
              <a:ext cx="10300511" cy="3624272"/>
            </a:xfrm>
            <a:prstGeom prst="rect">
              <a:avLst/>
            </a:prstGeom>
            <a:solidFill>
              <a:schemeClr val="accent2">
                <a:lumMod val="20000"/>
                <a:lumOff val="80000"/>
              </a:schemeClr>
            </a:solidFill>
            <a:ln w="12700" cap="flat" cmpd="sng" algn="ctr">
              <a:noFill/>
              <a:prstDash val="solid"/>
              <a:miter lim="800000"/>
            </a:ln>
            <a:effectLst/>
          </p:spPr>
          <p:txBody>
            <a:bodyPr rtlCol="0" anchor="ctr"/>
            <a:lstStyle/>
            <a:p>
              <a:pPr marL="0" marR="0" lvl="0" indent="0" algn="just" defTabSz="914400" eaLnBrk="1" fontAlgn="base" latinLnBrk="0" hangingPunct="1">
                <a:lnSpc>
                  <a:spcPct val="120000"/>
                </a:lnSpc>
                <a:spcBef>
                  <a:spcPct val="0"/>
                </a:spcBef>
                <a:spcAft>
                  <a:spcPct val="0"/>
                </a:spcAft>
                <a:buClrTx/>
                <a:buSzTx/>
                <a:buFontTx/>
                <a:buNone/>
                <a:tabLst/>
                <a:defRPr/>
              </a:pPr>
              <a:endParaRPr kumimoji="0" lang="en-GB" sz="949"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67595" name="图片 1">
              <a:extLst>
                <a:ext uri="{FF2B5EF4-FFF2-40B4-BE49-F238E27FC236}">
                  <a16:creationId xmlns:a16="http://schemas.microsoft.com/office/drawing/2014/main" id="{503DCE9E-1238-4B0F-BA91-83231E797C4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7510" y="2698034"/>
              <a:ext cx="5147835" cy="27838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4" name="图片 4">
              <a:extLst>
                <a:ext uri="{FF2B5EF4-FFF2-40B4-BE49-F238E27FC236}">
                  <a16:creationId xmlns:a16="http://schemas.microsoft.com/office/drawing/2014/main" id="{F31F2AC1-7904-4BD3-B37F-7BDE81AB7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935" y="2698034"/>
              <a:ext cx="4948992" cy="278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6" name="文本框 2">
              <a:extLst>
                <a:ext uri="{FF2B5EF4-FFF2-40B4-BE49-F238E27FC236}">
                  <a16:creationId xmlns:a16="http://schemas.microsoft.com/office/drawing/2014/main" id="{A48B7DAC-D81A-4D7D-BFEC-D20CADB10336}"/>
                </a:ext>
              </a:extLst>
            </p:cNvPr>
            <p:cNvSpPr txBox="1">
              <a:spLocks noChangeArrowheads="1"/>
            </p:cNvSpPr>
            <p:nvPr/>
          </p:nvSpPr>
          <p:spPr bwMode="auto">
            <a:xfrm>
              <a:off x="2401913" y="5590977"/>
              <a:ext cx="25790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a:t>
              </a:r>
              <a:r>
                <a:rPr kumimoji="0" lang="zh-CN" altLang="en-US"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一带一路</a:t>
              </a:r>
              <a:r>
                <a:rPr kumimoji="0" lang="en-US" altLang="zh-CN"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a:t>
              </a:r>
              <a:r>
                <a:rPr kumimoji="0" lang="zh-CN" altLang="en-US"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建设</a:t>
              </a:r>
            </a:p>
          </p:txBody>
        </p:sp>
        <p:sp>
          <p:nvSpPr>
            <p:cNvPr id="26" name="文本框 2">
              <a:extLst>
                <a:ext uri="{FF2B5EF4-FFF2-40B4-BE49-F238E27FC236}">
                  <a16:creationId xmlns:a16="http://schemas.microsoft.com/office/drawing/2014/main" id="{3A4992F8-F343-4700-980F-F2A163E57398}"/>
                </a:ext>
              </a:extLst>
            </p:cNvPr>
            <p:cNvSpPr txBox="1">
              <a:spLocks noChangeArrowheads="1"/>
            </p:cNvSpPr>
            <p:nvPr/>
          </p:nvSpPr>
          <p:spPr bwMode="auto">
            <a:xfrm>
              <a:off x="6390114" y="5590977"/>
              <a:ext cx="4650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ctr" eaLnBrk="1" hangingPunct="1">
                <a:lnSpc>
                  <a:spcPct val="100000"/>
                </a:lnSpc>
                <a:spcBef>
                  <a:spcPct val="0"/>
                </a:spcBef>
                <a:buNone/>
                <a:defRPr/>
              </a:pPr>
              <a:r>
                <a:rPr lang="en-US" altLang="zh-CN" sz="2000" dirty="0">
                  <a:latin typeface="微软雅黑" panose="020B0503020204020204" pitchFamily="34" charset="-122"/>
                </a:rPr>
                <a:t>2016</a:t>
              </a:r>
              <a:r>
                <a:rPr lang="zh-CN" altLang="en-US" sz="2000" dirty="0">
                  <a:latin typeface="微软雅黑" panose="020B0503020204020204" pitchFamily="34" charset="-122"/>
                </a:rPr>
                <a:t>年</a:t>
              </a:r>
              <a:r>
                <a:rPr lang="en-US" altLang="zh-CN" sz="2000" dirty="0">
                  <a:latin typeface="微软雅黑" panose="020B0503020204020204" pitchFamily="34" charset="-122"/>
                </a:rPr>
                <a:t>9</a:t>
              </a:r>
              <a:r>
                <a:rPr lang="zh-CN" altLang="en-US" sz="2000" dirty="0">
                  <a:latin typeface="微软雅黑" panose="020B0503020204020204" pitchFamily="34" charset="-122"/>
                </a:rPr>
                <a:t>月，</a:t>
              </a:r>
              <a:r>
                <a:rPr lang="en-US" altLang="zh-CN" sz="2000" dirty="0">
                  <a:latin typeface="微软雅黑" panose="020B0503020204020204" pitchFamily="34" charset="-122"/>
                </a:rPr>
                <a:t>G20</a:t>
              </a:r>
              <a:r>
                <a:rPr lang="zh-CN" altLang="en-US" sz="2000" dirty="0">
                  <a:latin typeface="微软雅黑" panose="020B0503020204020204" pitchFamily="34" charset="-122"/>
                </a:rPr>
                <a:t>峰会在中国杭州举行</a:t>
              </a:r>
            </a:p>
          </p:txBody>
        </p:sp>
      </p:grpSp>
      <p:grpSp>
        <p:nvGrpSpPr>
          <p:cNvPr id="29" name="组合 28">
            <a:extLst>
              <a:ext uri="{FF2B5EF4-FFF2-40B4-BE49-F238E27FC236}">
                <a16:creationId xmlns:a16="http://schemas.microsoft.com/office/drawing/2014/main" id="{A4715471-7774-44B3-B119-FD8147C32D1E}"/>
              </a:ext>
            </a:extLst>
          </p:cNvPr>
          <p:cNvGrpSpPr/>
          <p:nvPr/>
        </p:nvGrpSpPr>
        <p:grpSpPr>
          <a:xfrm>
            <a:off x="613568" y="1840263"/>
            <a:ext cx="7580556" cy="490002"/>
            <a:chOff x="613568" y="2584446"/>
            <a:chExt cx="7580556" cy="490002"/>
          </a:xfrm>
        </p:grpSpPr>
        <p:grpSp>
          <p:nvGrpSpPr>
            <p:cNvPr id="30" name="组合 29">
              <a:extLst>
                <a:ext uri="{FF2B5EF4-FFF2-40B4-BE49-F238E27FC236}">
                  <a16:creationId xmlns:a16="http://schemas.microsoft.com/office/drawing/2014/main" id="{70E2D6C8-9E95-434D-BE99-6324AE7CF3C3}"/>
                </a:ext>
              </a:extLst>
            </p:cNvPr>
            <p:cNvGrpSpPr/>
            <p:nvPr/>
          </p:nvGrpSpPr>
          <p:grpSpPr>
            <a:xfrm>
              <a:off x="613568" y="2584446"/>
              <a:ext cx="452442" cy="452442"/>
              <a:chOff x="613568" y="2584446"/>
              <a:chExt cx="452442" cy="452442"/>
            </a:xfrm>
          </p:grpSpPr>
          <p:sp>
            <p:nvSpPr>
              <p:cNvPr id="34" name="椭圆 33">
                <a:extLst>
                  <a:ext uri="{FF2B5EF4-FFF2-40B4-BE49-F238E27FC236}">
                    <a16:creationId xmlns:a16="http://schemas.microsoft.com/office/drawing/2014/main" id="{F96CDB28-18DC-4D93-822A-4A499B3E48D8}"/>
                  </a:ext>
                </a:extLst>
              </p:cNvPr>
              <p:cNvSpPr/>
              <p:nvPr/>
            </p:nvSpPr>
            <p:spPr>
              <a:xfrm>
                <a:off x="613568" y="2584446"/>
                <a:ext cx="452442" cy="452442"/>
              </a:xfrm>
              <a:prstGeom prst="ellipse">
                <a:avLst/>
              </a:prstGeom>
              <a:noFill/>
              <a:ln w="15875">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B6C18"/>
                  </a:solidFill>
                  <a:latin typeface="微软雅黑" panose="020B0503020204020204" pitchFamily="34" charset="-122"/>
                  <a:ea typeface="微软雅黑" panose="020B0503020204020204" pitchFamily="34" charset="-122"/>
                </a:endParaRPr>
              </a:p>
            </p:txBody>
          </p:sp>
          <p:grpSp>
            <p:nvGrpSpPr>
              <p:cNvPr id="35" name="组合 111">
                <a:extLst>
                  <a:ext uri="{FF2B5EF4-FFF2-40B4-BE49-F238E27FC236}">
                    <a16:creationId xmlns:a16="http://schemas.microsoft.com/office/drawing/2014/main" id="{F00B2AFC-DBEE-449D-9683-79E0ADF45873}"/>
                  </a:ext>
                </a:extLst>
              </p:cNvPr>
              <p:cNvGrpSpPr>
                <a:grpSpLocks/>
              </p:cNvGrpSpPr>
              <p:nvPr/>
            </p:nvGrpSpPr>
            <p:grpSpPr bwMode="auto">
              <a:xfrm>
                <a:off x="730572" y="2691156"/>
                <a:ext cx="218434" cy="239022"/>
                <a:chOff x="247650" y="1957388"/>
                <a:chExt cx="993776" cy="1087438"/>
              </a:xfrm>
            </p:grpSpPr>
            <p:sp>
              <p:nvSpPr>
                <p:cNvPr id="36" name="Freeform 112">
                  <a:extLst>
                    <a:ext uri="{FF2B5EF4-FFF2-40B4-BE49-F238E27FC236}">
                      <a16:creationId xmlns:a16="http://schemas.microsoft.com/office/drawing/2014/main" id="{8E0B5782-8F19-4FB0-9B12-A6B2E02654EF}"/>
                    </a:ext>
                  </a:extLst>
                </p:cNvPr>
                <p:cNvSpPr>
                  <a:spLocks/>
                </p:cNvSpPr>
                <p:nvPr/>
              </p:nvSpPr>
              <p:spPr bwMode="auto">
                <a:xfrm>
                  <a:off x="247650" y="1957388"/>
                  <a:ext cx="914400" cy="1087438"/>
                </a:xfrm>
                <a:custGeom>
                  <a:avLst/>
                  <a:gdLst>
                    <a:gd name="T0" fmla="*/ 914400 w 244"/>
                    <a:gd name="T1" fmla="*/ 993693 h 290"/>
                    <a:gd name="T2" fmla="*/ 820711 w 244"/>
                    <a:gd name="T3" fmla="*/ 1087438 h 290"/>
                    <a:gd name="T4" fmla="*/ 97436 w 244"/>
                    <a:gd name="T5" fmla="*/ 1087438 h 290"/>
                    <a:gd name="T6" fmla="*/ 0 w 244"/>
                    <a:gd name="T7" fmla="*/ 993693 h 290"/>
                    <a:gd name="T8" fmla="*/ 0 w 244"/>
                    <a:gd name="T9" fmla="*/ 93745 h 290"/>
                    <a:gd name="T10" fmla="*/ 97436 w 244"/>
                    <a:gd name="T11" fmla="*/ 0 h 290"/>
                    <a:gd name="T12" fmla="*/ 820711 w 244"/>
                    <a:gd name="T13" fmla="*/ 0 h 290"/>
                    <a:gd name="T14" fmla="*/ 914400 w 244"/>
                    <a:gd name="T15" fmla="*/ 93745 h 290"/>
                    <a:gd name="T16" fmla="*/ 914400 w 244"/>
                    <a:gd name="T17" fmla="*/ 993693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solidFill>
                  <a:srgbClr val="E6C4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7" name="Freeform 113">
                  <a:extLst>
                    <a:ext uri="{FF2B5EF4-FFF2-40B4-BE49-F238E27FC236}">
                      <a16:creationId xmlns:a16="http://schemas.microsoft.com/office/drawing/2014/main" id="{2C474CF2-C5BE-4A92-9D8C-6B786BFCC90F}"/>
                    </a:ext>
                  </a:extLst>
                </p:cNvPr>
                <p:cNvSpPr>
                  <a:spLocks/>
                </p:cNvSpPr>
                <p:nvPr/>
              </p:nvSpPr>
              <p:spPr bwMode="auto">
                <a:xfrm>
                  <a:off x="366713" y="2076451"/>
                  <a:ext cx="676275" cy="850900"/>
                </a:xfrm>
                <a:custGeom>
                  <a:avLst/>
                  <a:gdLst>
                    <a:gd name="T0" fmla="*/ 676275 w 426"/>
                    <a:gd name="T1" fmla="*/ 850900 h 536"/>
                    <a:gd name="T2" fmla="*/ 0 w 426"/>
                    <a:gd name="T3" fmla="*/ 850900 h 536"/>
                    <a:gd name="T4" fmla="*/ 0 w 426"/>
                    <a:gd name="T5" fmla="*/ 0 h 536"/>
                    <a:gd name="T6" fmla="*/ 676275 w 426"/>
                    <a:gd name="T7" fmla="*/ 0 h 536"/>
                    <a:gd name="T8" fmla="*/ 676275 w 426"/>
                    <a:gd name="T9" fmla="*/ 850900 h 536"/>
                    <a:gd name="T10" fmla="*/ 676275 w 426"/>
                    <a:gd name="T11" fmla="*/ 850900 h 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6" h="536">
                      <a:moveTo>
                        <a:pt x="426" y="536"/>
                      </a:moveTo>
                      <a:lnTo>
                        <a:pt x="0" y="536"/>
                      </a:lnTo>
                      <a:lnTo>
                        <a:pt x="0" y="0"/>
                      </a:lnTo>
                      <a:lnTo>
                        <a:pt x="426" y="0"/>
                      </a:lnTo>
                      <a:lnTo>
                        <a:pt x="426" y="5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8" name="Oval 114">
                  <a:extLst>
                    <a:ext uri="{FF2B5EF4-FFF2-40B4-BE49-F238E27FC236}">
                      <a16:creationId xmlns:a16="http://schemas.microsoft.com/office/drawing/2014/main" id="{E5E4FDAE-DE95-483A-A63D-F2B813D9FD65}"/>
                    </a:ext>
                  </a:extLst>
                </p:cNvPr>
                <p:cNvSpPr>
                  <a:spLocks noChangeArrowheads="1"/>
                </p:cNvSpPr>
                <p:nvPr/>
              </p:nvSpPr>
              <p:spPr bwMode="auto">
                <a:xfrm>
                  <a:off x="407988" y="2152651"/>
                  <a:ext cx="82550" cy="82550"/>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9" name="Rectangle 115">
                  <a:extLst>
                    <a:ext uri="{FF2B5EF4-FFF2-40B4-BE49-F238E27FC236}">
                      <a16:creationId xmlns:a16="http://schemas.microsoft.com/office/drawing/2014/main" id="{35024B61-CBE7-4A6E-92B1-2F2D6BD428E0}"/>
                    </a:ext>
                  </a:extLst>
                </p:cNvPr>
                <p:cNvSpPr>
                  <a:spLocks noChangeArrowheads="1"/>
                </p:cNvSpPr>
                <p:nvPr/>
              </p:nvSpPr>
              <p:spPr bwMode="auto">
                <a:xfrm>
                  <a:off x="550863" y="2170113"/>
                  <a:ext cx="454025" cy="460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40" name="Oval 116">
                  <a:extLst>
                    <a:ext uri="{FF2B5EF4-FFF2-40B4-BE49-F238E27FC236}">
                      <a16:creationId xmlns:a16="http://schemas.microsoft.com/office/drawing/2014/main" id="{ADC3509A-E780-4B3B-BD56-7ECE2CE6E510}"/>
                    </a:ext>
                  </a:extLst>
                </p:cNvPr>
                <p:cNvSpPr>
                  <a:spLocks noChangeArrowheads="1"/>
                </p:cNvSpPr>
                <p:nvPr/>
              </p:nvSpPr>
              <p:spPr bwMode="auto">
                <a:xfrm>
                  <a:off x="407988" y="2305051"/>
                  <a:ext cx="82550" cy="8731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41" name="Rectangle 117">
                  <a:extLst>
                    <a:ext uri="{FF2B5EF4-FFF2-40B4-BE49-F238E27FC236}">
                      <a16:creationId xmlns:a16="http://schemas.microsoft.com/office/drawing/2014/main" id="{862054BF-FE58-415A-B6AD-0D3F2AD8C0D1}"/>
                    </a:ext>
                  </a:extLst>
                </p:cNvPr>
                <p:cNvSpPr>
                  <a:spLocks noChangeArrowheads="1"/>
                </p:cNvSpPr>
                <p:nvPr/>
              </p:nvSpPr>
              <p:spPr bwMode="auto">
                <a:xfrm>
                  <a:off x="550863" y="2324101"/>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42" name="Oval 118">
                  <a:extLst>
                    <a:ext uri="{FF2B5EF4-FFF2-40B4-BE49-F238E27FC236}">
                      <a16:creationId xmlns:a16="http://schemas.microsoft.com/office/drawing/2014/main" id="{72A0D4B4-CBF1-49AC-A888-1C417C8602F4}"/>
                    </a:ext>
                  </a:extLst>
                </p:cNvPr>
                <p:cNvSpPr>
                  <a:spLocks noChangeArrowheads="1"/>
                </p:cNvSpPr>
                <p:nvPr/>
              </p:nvSpPr>
              <p:spPr bwMode="auto">
                <a:xfrm>
                  <a:off x="407988" y="2463801"/>
                  <a:ext cx="82550" cy="8096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43" name="Rectangle 119">
                  <a:extLst>
                    <a:ext uri="{FF2B5EF4-FFF2-40B4-BE49-F238E27FC236}">
                      <a16:creationId xmlns:a16="http://schemas.microsoft.com/office/drawing/2014/main" id="{A5EBAF50-C2F8-4001-9E62-9A1011A77264}"/>
                    </a:ext>
                  </a:extLst>
                </p:cNvPr>
                <p:cNvSpPr>
                  <a:spLocks noChangeArrowheads="1"/>
                </p:cNvSpPr>
                <p:nvPr/>
              </p:nvSpPr>
              <p:spPr bwMode="auto">
                <a:xfrm>
                  <a:off x="550863" y="2478088"/>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44" name="Freeform 120">
                  <a:extLst>
                    <a:ext uri="{FF2B5EF4-FFF2-40B4-BE49-F238E27FC236}">
                      <a16:creationId xmlns:a16="http://schemas.microsoft.com/office/drawing/2014/main" id="{19CAC93F-B4EC-45AD-8D2A-9961DFD83CF7}"/>
                    </a:ext>
                  </a:extLst>
                </p:cNvPr>
                <p:cNvSpPr>
                  <a:spLocks/>
                </p:cNvSpPr>
                <p:nvPr/>
              </p:nvSpPr>
              <p:spPr bwMode="auto">
                <a:xfrm>
                  <a:off x="442913" y="2582863"/>
                  <a:ext cx="798513" cy="285750"/>
                </a:xfrm>
                <a:custGeom>
                  <a:avLst/>
                  <a:gdLst>
                    <a:gd name="T0" fmla="*/ 798513 w 503"/>
                    <a:gd name="T1" fmla="*/ 285750 h 180"/>
                    <a:gd name="T2" fmla="*/ 258763 w 503"/>
                    <a:gd name="T3" fmla="*/ 285750 h 180"/>
                    <a:gd name="T4" fmla="*/ 0 w 503"/>
                    <a:gd name="T5" fmla="*/ 146050 h 180"/>
                    <a:gd name="T6" fmla="*/ 258763 w 503"/>
                    <a:gd name="T7" fmla="*/ 0 h 180"/>
                    <a:gd name="T8" fmla="*/ 798513 w 503"/>
                    <a:gd name="T9" fmla="*/ 0 h 180"/>
                    <a:gd name="T10" fmla="*/ 798513 w 503"/>
                    <a:gd name="T11" fmla="*/ 285750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3" h="180">
                      <a:moveTo>
                        <a:pt x="503" y="180"/>
                      </a:moveTo>
                      <a:lnTo>
                        <a:pt x="163" y="180"/>
                      </a:lnTo>
                      <a:lnTo>
                        <a:pt x="0" y="92"/>
                      </a:lnTo>
                      <a:lnTo>
                        <a:pt x="163" y="0"/>
                      </a:lnTo>
                      <a:lnTo>
                        <a:pt x="503" y="0"/>
                      </a:lnTo>
                      <a:lnTo>
                        <a:pt x="503" y="18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45" name="Freeform 121">
                  <a:extLst>
                    <a:ext uri="{FF2B5EF4-FFF2-40B4-BE49-F238E27FC236}">
                      <a16:creationId xmlns:a16="http://schemas.microsoft.com/office/drawing/2014/main" id="{2F918AA4-7039-43DD-9C2F-6C1819773B68}"/>
                    </a:ext>
                  </a:extLst>
                </p:cNvPr>
                <p:cNvSpPr>
                  <a:spLocks/>
                </p:cNvSpPr>
                <p:nvPr/>
              </p:nvSpPr>
              <p:spPr bwMode="auto">
                <a:xfrm>
                  <a:off x="547688" y="2582863"/>
                  <a:ext cx="149225" cy="285750"/>
                </a:xfrm>
                <a:custGeom>
                  <a:avLst/>
                  <a:gdLst>
                    <a:gd name="T0" fmla="*/ 0 w 94"/>
                    <a:gd name="T1" fmla="*/ 203200 h 180"/>
                    <a:gd name="T2" fmla="*/ 149225 w 94"/>
                    <a:gd name="T3" fmla="*/ 285750 h 180"/>
                    <a:gd name="T4" fmla="*/ 149225 w 94"/>
                    <a:gd name="T5" fmla="*/ 0 h 180"/>
                    <a:gd name="T6" fmla="*/ 0 w 94"/>
                    <a:gd name="T7" fmla="*/ 85725 h 180"/>
                    <a:gd name="T8" fmla="*/ 0 w 94"/>
                    <a:gd name="T9" fmla="*/ 203200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80">
                      <a:moveTo>
                        <a:pt x="0" y="128"/>
                      </a:moveTo>
                      <a:lnTo>
                        <a:pt x="94" y="180"/>
                      </a:lnTo>
                      <a:lnTo>
                        <a:pt x="94" y="0"/>
                      </a:lnTo>
                      <a:lnTo>
                        <a:pt x="0" y="54"/>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46" name="Freeform 122">
                  <a:extLst>
                    <a:ext uri="{FF2B5EF4-FFF2-40B4-BE49-F238E27FC236}">
                      <a16:creationId xmlns:a16="http://schemas.microsoft.com/office/drawing/2014/main" id="{D45EA472-9A64-4198-8141-1605BE10EFFD}"/>
                    </a:ext>
                  </a:extLst>
                </p:cNvPr>
                <p:cNvSpPr>
                  <a:spLocks/>
                </p:cNvSpPr>
                <p:nvPr/>
              </p:nvSpPr>
              <p:spPr bwMode="auto">
                <a:xfrm>
                  <a:off x="550863" y="2593976"/>
                  <a:ext cx="142875" cy="266700"/>
                </a:xfrm>
                <a:custGeom>
                  <a:avLst/>
                  <a:gdLst>
                    <a:gd name="T0" fmla="*/ 142875 w 90"/>
                    <a:gd name="T1" fmla="*/ 266700 h 168"/>
                    <a:gd name="T2" fmla="*/ 0 w 90"/>
                    <a:gd name="T3" fmla="*/ 187325 h 168"/>
                    <a:gd name="T4" fmla="*/ 0 w 90"/>
                    <a:gd name="T5" fmla="*/ 79375 h 168"/>
                    <a:gd name="T6" fmla="*/ 142875 w 90"/>
                    <a:gd name="T7" fmla="*/ 0 h 168"/>
                    <a:gd name="T8" fmla="*/ 142875 w 90"/>
                    <a:gd name="T9" fmla="*/ 266700 h 168"/>
                    <a:gd name="T10" fmla="*/ 142875 w 90"/>
                    <a:gd name="T11" fmla="*/ 266700 h 1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168">
                      <a:moveTo>
                        <a:pt x="90" y="168"/>
                      </a:moveTo>
                      <a:lnTo>
                        <a:pt x="0" y="118"/>
                      </a:lnTo>
                      <a:lnTo>
                        <a:pt x="0" y="50"/>
                      </a:lnTo>
                      <a:lnTo>
                        <a:pt x="90" y="0"/>
                      </a:lnTo>
                      <a:lnTo>
                        <a:pt x="90" y="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grpSp>
        </p:grpSp>
        <p:cxnSp>
          <p:nvCxnSpPr>
            <p:cNvPr id="31" name="直接连接符 30">
              <a:extLst>
                <a:ext uri="{FF2B5EF4-FFF2-40B4-BE49-F238E27FC236}">
                  <a16:creationId xmlns:a16="http://schemas.microsoft.com/office/drawing/2014/main" id="{C6575F45-5D38-4752-A5BF-FDB15C2E7A70}"/>
                </a:ext>
              </a:extLst>
            </p:cNvPr>
            <p:cNvCxnSpPr>
              <a:cxnSpLocks/>
            </p:cNvCxnSpPr>
            <p:nvPr/>
          </p:nvCxnSpPr>
          <p:spPr>
            <a:xfrm>
              <a:off x="1066010" y="2832502"/>
              <a:ext cx="504712" cy="0"/>
            </a:xfrm>
            <a:prstGeom prst="line">
              <a:avLst/>
            </a:prstGeom>
            <a:ln w="12700">
              <a:solidFill>
                <a:srgbClr val="C87E4C"/>
              </a:solidFill>
            </a:ln>
          </p:spPr>
          <p:style>
            <a:lnRef idx="1">
              <a:schemeClr val="accent1"/>
            </a:lnRef>
            <a:fillRef idx="0">
              <a:schemeClr val="accent1"/>
            </a:fillRef>
            <a:effectRef idx="0">
              <a:schemeClr val="accent1"/>
            </a:effectRef>
            <a:fontRef idx="minor">
              <a:schemeClr val="tx1"/>
            </a:fontRef>
          </p:style>
        </p:cxnSp>
        <p:sp>
          <p:nvSpPr>
            <p:cNvPr id="32" name="椭圆 31">
              <a:extLst>
                <a:ext uri="{FF2B5EF4-FFF2-40B4-BE49-F238E27FC236}">
                  <a16:creationId xmlns:a16="http://schemas.microsoft.com/office/drawing/2014/main" id="{FB8E0B65-74AA-4498-8EF3-89EEB0733CD6}"/>
                </a:ext>
              </a:extLst>
            </p:cNvPr>
            <p:cNvSpPr/>
            <p:nvPr/>
          </p:nvSpPr>
          <p:spPr>
            <a:xfrm>
              <a:off x="1537995" y="2799775"/>
              <a:ext cx="65455" cy="65455"/>
            </a:xfrm>
            <a:prstGeom prst="ellipse">
              <a:avLst/>
            </a:prstGeom>
            <a:solidFill>
              <a:srgbClr val="E6C46C"/>
            </a:solidFill>
            <a:ln>
              <a:solidFill>
                <a:srgbClr val="D28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2B6C18"/>
                </a:solidFill>
                <a:latin typeface="微软雅黑" panose="020B0503020204020204" pitchFamily="34" charset="-122"/>
                <a:ea typeface="微软雅黑" panose="020B0503020204020204" pitchFamily="34" charset="-122"/>
              </a:endParaRPr>
            </a:p>
          </p:txBody>
        </p:sp>
        <p:sp>
          <p:nvSpPr>
            <p:cNvPr id="33" name="矩形 4">
              <a:extLst>
                <a:ext uri="{FF2B5EF4-FFF2-40B4-BE49-F238E27FC236}">
                  <a16:creationId xmlns:a16="http://schemas.microsoft.com/office/drawing/2014/main" id="{350E4DD9-94FC-45A7-8BD3-1270A01EB8B2}"/>
                </a:ext>
              </a:extLst>
            </p:cNvPr>
            <p:cNvSpPr>
              <a:spLocks noChangeArrowheads="1"/>
            </p:cNvSpPr>
            <p:nvPr/>
          </p:nvSpPr>
          <p:spPr bwMode="auto">
            <a:xfrm>
              <a:off x="1719851" y="2612783"/>
              <a:ext cx="64742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FontTx/>
                <a:buNone/>
              </a:pPr>
              <a:r>
                <a:rPr lang="zh-CN" altLang="en-US" sz="2400" b="1" dirty="0">
                  <a:solidFill>
                    <a:srgbClr val="C87E4C"/>
                  </a:solidFill>
                </a:rPr>
                <a:t>马克思主义给予我们观察当代世界的宏大视野</a:t>
              </a:r>
            </a:p>
          </p:txBody>
        </p:sp>
      </p:grpSp>
    </p:spTree>
    <p:extLst>
      <p:ext uri="{BB962C8B-B14F-4D97-AF65-F5344CB8AC3E}">
        <p14:creationId xmlns:p14="http://schemas.microsoft.com/office/powerpoint/2010/main" val="2257570450"/>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C7A8F527-D952-4239-95A1-D6D68B405FD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8308133">
            <a:off x="-1076417" y="1736963"/>
            <a:ext cx="3783756" cy="423569"/>
          </a:xfrm>
          <a:prstGeom prst="rect">
            <a:avLst/>
          </a:prstGeom>
        </p:spPr>
      </p:pic>
      <p:sp>
        <p:nvSpPr>
          <p:cNvPr id="7" name="任意多边形: 形状 6">
            <a:extLst>
              <a:ext uri="{FF2B5EF4-FFF2-40B4-BE49-F238E27FC236}">
                <a16:creationId xmlns:a16="http://schemas.microsoft.com/office/drawing/2014/main" id="{06DD9368-75CA-4B79-AA73-6E64A89E5D54}"/>
              </a:ext>
            </a:extLst>
          </p:cNvPr>
          <p:cNvSpPr/>
          <p:nvPr/>
        </p:nvSpPr>
        <p:spPr>
          <a:xfrm>
            <a:off x="4606925" y="4829648"/>
            <a:ext cx="954804" cy="1357953"/>
          </a:xfrm>
          <a:custGeom>
            <a:avLst/>
            <a:gdLst>
              <a:gd name="connsiteX0" fmla="*/ 0 w 1611105"/>
              <a:gd name="connsiteY0" fmla="*/ 0 h 2291365"/>
              <a:gd name="connsiteX1" fmla="*/ 1611105 w 1611105"/>
              <a:gd name="connsiteY1" fmla="*/ 0 h 2291365"/>
              <a:gd name="connsiteX2" fmla="*/ 0 w 1611105"/>
              <a:gd name="connsiteY2" fmla="*/ 2291365 h 2291365"/>
            </a:gdLst>
            <a:ahLst/>
            <a:cxnLst>
              <a:cxn ang="0">
                <a:pos x="connsiteX0" y="connsiteY0"/>
              </a:cxn>
              <a:cxn ang="0">
                <a:pos x="connsiteX1" y="connsiteY1"/>
              </a:cxn>
              <a:cxn ang="0">
                <a:pos x="connsiteX2" y="connsiteY2"/>
              </a:cxn>
            </a:cxnLst>
            <a:rect l="l" t="t" r="r" b="b"/>
            <a:pathLst>
              <a:path w="1611105" h="2291365">
                <a:moveTo>
                  <a:pt x="0" y="0"/>
                </a:moveTo>
                <a:lnTo>
                  <a:pt x="1611105" y="0"/>
                </a:lnTo>
                <a:lnTo>
                  <a:pt x="0" y="229136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sym typeface="inpin heiti" panose="00000500000000000000" pitchFamily="2" charset="-122"/>
            </a:endParaRPr>
          </a:p>
        </p:txBody>
      </p:sp>
      <p:sp>
        <p:nvSpPr>
          <p:cNvPr id="16" name="任意多边形: 形状 15">
            <a:extLst>
              <a:ext uri="{FF2B5EF4-FFF2-40B4-BE49-F238E27FC236}">
                <a16:creationId xmlns:a16="http://schemas.microsoft.com/office/drawing/2014/main" id="{448C7BEB-4FD0-407B-8FD6-6B29DE11E90F}"/>
              </a:ext>
            </a:extLst>
          </p:cNvPr>
          <p:cNvSpPr/>
          <p:nvPr/>
        </p:nvSpPr>
        <p:spPr>
          <a:xfrm>
            <a:off x="0" y="2435747"/>
            <a:ext cx="7244989" cy="2392907"/>
          </a:xfrm>
          <a:custGeom>
            <a:avLst/>
            <a:gdLst>
              <a:gd name="connsiteX0" fmla="*/ 0 w 7244989"/>
              <a:gd name="connsiteY0" fmla="*/ 0 h 2392907"/>
              <a:gd name="connsiteX1" fmla="*/ 7244989 w 7244989"/>
              <a:gd name="connsiteY1" fmla="*/ 0 h 2392907"/>
              <a:gd name="connsiteX2" fmla="*/ 5562488 w 7244989"/>
              <a:gd name="connsiteY2" fmla="*/ 2392907 h 2392907"/>
              <a:gd name="connsiteX3" fmla="*/ 0 w 7244989"/>
              <a:gd name="connsiteY3" fmla="*/ 2392907 h 2392907"/>
            </a:gdLst>
            <a:ahLst/>
            <a:cxnLst>
              <a:cxn ang="0">
                <a:pos x="connsiteX0" y="connsiteY0"/>
              </a:cxn>
              <a:cxn ang="0">
                <a:pos x="connsiteX1" y="connsiteY1"/>
              </a:cxn>
              <a:cxn ang="0">
                <a:pos x="connsiteX2" y="connsiteY2"/>
              </a:cxn>
              <a:cxn ang="0">
                <a:pos x="connsiteX3" y="connsiteY3"/>
              </a:cxn>
            </a:cxnLst>
            <a:rect l="l" t="t" r="r" b="b"/>
            <a:pathLst>
              <a:path w="7244989" h="2392907">
                <a:moveTo>
                  <a:pt x="0" y="0"/>
                </a:moveTo>
                <a:lnTo>
                  <a:pt x="7244989" y="0"/>
                </a:lnTo>
                <a:lnTo>
                  <a:pt x="5562488" y="2392907"/>
                </a:lnTo>
                <a:lnTo>
                  <a:pt x="0" y="2392907"/>
                </a:lnTo>
                <a:close/>
              </a:path>
            </a:pathLst>
          </a:custGeom>
          <a:gradFill flip="none" rotWithShape="1">
            <a:gsLst>
              <a:gs pos="3000">
                <a:srgbClr val="E6C46C"/>
              </a:gs>
              <a:gs pos="100000">
                <a:srgbClr val="995A2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inpin heiti" panose="00000500000000000000" pitchFamily="2" charset="-122"/>
            </a:endParaRPr>
          </a:p>
        </p:txBody>
      </p:sp>
      <p:sp>
        <p:nvSpPr>
          <p:cNvPr id="17" name="任意多边形: 形状 16">
            <a:extLst>
              <a:ext uri="{FF2B5EF4-FFF2-40B4-BE49-F238E27FC236}">
                <a16:creationId xmlns:a16="http://schemas.microsoft.com/office/drawing/2014/main" id="{1B434051-9B52-4C69-B765-61E556915D97}"/>
              </a:ext>
            </a:extLst>
          </p:cNvPr>
          <p:cNvSpPr/>
          <p:nvPr/>
        </p:nvSpPr>
        <p:spPr>
          <a:xfrm>
            <a:off x="0" y="1321616"/>
            <a:ext cx="1517494" cy="1114131"/>
          </a:xfrm>
          <a:custGeom>
            <a:avLst/>
            <a:gdLst>
              <a:gd name="connsiteX0" fmla="*/ 0 w 1517494"/>
              <a:gd name="connsiteY0" fmla="*/ 0 h 1114131"/>
              <a:gd name="connsiteX1" fmla="*/ 1517494 w 1517494"/>
              <a:gd name="connsiteY1" fmla="*/ 0 h 1114131"/>
              <a:gd name="connsiteX2" fmla="*/ 734126 w 1517494"/>
              <a:gd name="connsiteY2" fmla="*/ 1114131 h 1114131"/>
              <a:gd name="connsiteX3" fmla="*/ 0 w 1517494"/>
              <a:gd name="connsiteY3" fmla="*/ 1114131 h 1114131"/>
            </a:gdLst>
            <a:ahLst/>
            <a:cxnLst>
              <a:cxn ang="0">
                <a:pos x="connsiteX0" y="connsiteY0"/>
              </a:cxn>
              <a:cxn ang="0">
                <a:pos x="connsiteX1" y="connsiteY1"/>
              </a:cxn>
              <a:cxn ang="0">
                <a:pos x="connsiteX2" y="connsiteY2"/>
              </a:cxn>
              <a:cxn ang="0">
                <a:pos x="connsiteX3" y="connsiteY3"/>
              </a:cxn>
            </a:cxnLst>
            <a:rect l="l" t="t" r="r" b="b"/>
            <a:pathLst>
              <a:path w="1517494" h="1114131">
                <a:moveTo>
                  <a:pt x="0" y="0"/>
                </a:moveTo>
                <a:lnTo>
                  <a:pt x="1517494" y="0"/>
                </a:lnTo>
                <a:lnTo>
                  <a:pt x="734126" y="1114131"/>
                </a:lnTo>
                <a:lnTo>
                  <a:pt x="0" y="1114131"/>
                </a:lnTo>
                <a:close/>
              </a:path>
            </a:pathLst>
          </a:custGeom>
          <a:solidFill>
            <a:srgbClr val="7C49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inpin heiti" panose="00000500000000000000" pitchFamily="2" charset="-122"/>
            </a:endParaRPr>
          </a:p>
        </p:txBody>
      </p:sp>
      <p:sp>
        <p:nvSpPr>
          <p:cNvPr id="13" name="任意多边形: 形状 12">
            <a:extLst>
              <a:ext uri="{FF2B5EF4-FFF2-40B4-BE49-F238E27FC236}">
                <a16:creationId xmlns:a16="http://schemas.microsoft.com/office/drawing/2014/main" id="{E2B45B91-47E1-47EE-9771-46EBF0D548DB}"/>
              </a:ext>
            </a:extLst>
          </p:cNvPr>
          <p:cNvSpPr/>
          <p:nvPr/>
        </p:nvSpPr>
        <p:spPr>
          <a:xfrm>
            <a:off x="5358529" y="-1"/>
            <a:ext cx="6833470" cy="5648325"/>
          </a:xfrm>
          <a:custGeom>
            <a:avLst/>
            <a:gdLst>
              <a:gd name="connsiteX0" fmla="*/ 3971450 w 6833470"/>
              <a:gd name="connsiteY0" fmla="*/ 0 h 5648325"/>
              <a:gd name="connsiteX1" fmla="*/ 6833470 w 6833470"/>
              <a:gd name="connsiteY1" fmla="*/ 0 h 5648325"/>
              <a:gd name="connsiteX2" fmla="*/ 6833470 w 6833470"/>
              <a:gd name="connsiteY2" fmla="*/ 5648325 h 5648325"/>
              <a:gd name="connsiteX3" fmla="*/ 0 w 6833470"/>
              <a:gd name="connsiteY3" fmla="*/ 5648325 h 5648325"/>
            </a:gdLst>
            <a:ahLst/>
            <a:cxnLst>
              <a:cxn ang="0">
                <a:pos x="connsiteX0" y="connsiteY0"/>
              </a:cxn>
              <a:cxn ang="0">
                <a:pos x="connsiteX1" y="connsiteY1"/>
              </a:cxn>
              <a:cxn ang="0">
                <a:pos x="connsiteX2" y="connsiteY2"/>
              </a:cxn>
              <a:cxn ang="0">
                <a:pos x="connsiteX3" y="connsiteY3"/>
              </a:cxn>
            </a:cxnLst>
            <a:rect l="l" t="t" r="r" b="b"/>
            <a:pathLst>
              <a:path w="6833470" h="5648325">
                <a:moveTo>
                  <a:pt x="3971450" y="0"/>
                </a:moveTo>
                <a:lnTo>
                  <a:pt x="6833470" y="0"/>
                </a:lnTo>
                <a:lnTo>
                  <a:pt x="6833470" y="5648325"/>
                </a:lnTo>
                <a:lnTo>
                  <a:pt x="0" y="5648325"/>
                </a:lnTo>
                <a:close/>
              </a:path>
            </a:pathLst>
          </a:custGeom>
          <a:solidFill>
            <a:srgbClr val="E6C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inpin heiti" panose="00000500000000000000" pitchFamily="2" charset="-122"/>
            </a:endParaRPr>
          </a:p>
        </p:txBody>
      </p:sp>
      <p:sp>
        <p:nvSpPr>
          <p:cNvPr id="20" name="任意多边形: 形状 19">
            <a:extLst>
              <a:ext uri="{FF2B5EF4-FFF2-40B4-BE49-F238E27FC236}">
                <a16:creationId xmlns:a16="http://schemas.microsoft.com/office/drawing/2014/main" id="{AC3C4618-1299-4265-8F5E-D30E0224442D}"/>
              </a:ext>
            </a:extLst>
          </p:cNvPr>
          <p:cNvSpPr/>
          <p:nvPr/>
        </p:nvSpPr>
        <p:spPr>
          <a:xfrm>
            <a:off x="6108617" y="-1"/>
            <a:ext cx="6083382" cy="4581526"/>
          </a:xfrm>
          <a:custGeom>
            <a:avLst/>
            <a:gdLst>
              <a:gd name="connsiteX0" fmla="*/ 3221362 w 6083382"/>
              <a:gd name="connsiteY0" fmla="*/ 0 h 4581526"/>
              <a:gd name="connsiteX1" fmla="*/ 6083382 w 6083382"/>
              <a:gd name="connsiteY1" fmla="*/ 0 h 4581526"/>
              <a:gd name="connsiteX2" fmla="*/ 6083382 w 6083382"/>
              <a:gd name="connsiteY2" fmla="*/ 4581526 h 4581526"/>
              <a:gd name="connsiteX3" fmla="*/ 0 w 6083382"/>
              <a:gd name="connsiteY3" fmla="*/ 4581526 h 4581526"/>
            </a:gdLst>
            <a:ahLst/>
            <a:cxnLst>
              <a:cxn ang="0">
                <a:pos x="connsiteX0" y="connsiteY0"/>
              </a:cxn>
              <a:cxn ang="0">
                <a:pos x="connsiteX1" y="connsiteY1"/>
              </a:cxn>
              <a:cxn ang="0">
                <a:pos x="connsiteX2" y="connsiteY2"/>
              </a:cxn>
              <a:cxn ang="0">
                <a:pos x="connsiteX3" y="connsiteY3"/>
              </a:cxn>
            </a:cxnLst>
            <a:rect l="l" t="t" r="r" b="b"/>
            <a:pathLst>
              <a:path w="6083382" h="4581526">
                <a:moveTo>
                  <a:pt x="3221362" y="0"/>
                </a:moveTo>
                <a:lnTo>
                  <a:pt x="6083382" y="0"/>
                </a:lnTo>
                <a:lnTo>
                  <a:pt x="6083382" y="4581526"/>
                </a:lnTo>
                <a:lnTo>
                  <a:pt x="0" y="4581526"/>
                </a:ln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inpin heiti" panose="00000500000000000000" pitchFamily="2" charset="-122"/>
            </a:endParaRPr>
          </a:p>
        </p:txBody>
      </p:sp>
      <p:pic>
        <p:nvPicPr>
          <p:cNvPr id="22" name="图片 21">
            <a:extLst>
              <a:ext uri="{FF2B5EF4-FFF2-40B4-BE49-F238E27FC236}">
                <a16:creationId xmlns:a16="http://schemas.microsoft.com/office/drawing/2014/main" id="{951ADE18-9224-4B57-A238-FFC4B445D29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8308133">
            <a:off x="3366636" y="2813448"/>
            <a:ext cx="6416416" cy="423569"/>
          </a:xfrm>
          <a:prstGeom prst="rect">
            <a:avLst/>
          </a:prstGeom>
        </p:spPr>
      </p:pic>
      <p:sp>
        <p:nvSpPr>
          <p:cNvPr id="23" name="文本框 22">
            <a:extLst>
              <a:ext uri="{FF2B5EF4-FFF2-40B4-BE49-F238E27FC236}">
                <a16:creationId xmlns:a16="http://schemas.microsoft.com/office/drawing/2014/main" id="{4243FB07-61BB-40FD-9E45-EC6FFB5E99EA}"/>
              </a:ext>
            </a:extLst>
          </p:cNvPr>
          <p:cNvSpPr txBox="1"/>
          <p:nvPr/>
        </p:nvSpPr>
        <p:spPr>
          <a:xfrm>
            <a:off x="2639626" y="598341"/>
            <a:ext cx="3038171" cy="1446550"/>
          </a:xfrm>
          <a:prstGeom prst="rect">
            <a:avLst/>
          </a:prstGeom>
          <a:noFill/>
        </p:spPr>
        <p:txBody>
          <a:bodyPr wrap="square" rtlCol="0">
            <a:spAutoFit/>
            <a:scene3d>
              <a:camera prst="orthographicFront"/>
              <a:lightRig rig="threePt" dir="t"/>
            </a:scene3d>
            <a:sp3d contourW="12700"/>
          </a:bodyPr>
          <a:lstStyle/>
          <a:p>
            <a:pPr marL="0" marR="0" lvl="0" indent="0" algn="dist" defTabSz="457200" rtl="0" eaLnBrk="1" fontAlgn="auto" latinLnBrk="0" hangingPunct="1">
              <a:lnSpc>
                <a:spcPct val="100000"/>
              </a:lnSpc>
              <a:spcBef>
                <a:spcPts val="0"/>
              </a:spcBef>
              <a:spcAft>
                <a:spcPts val="0"/>
              </a:spcAft>
              <a:buClrTx/>
              <a:buSzTx/>
              <a:buFontTx/>
              <a:buNone/>
              <a:tabLst/>
              <a:defRPr/>
            </a:pPr>
            <a:r>
              <a:rPr kumimoji="0" lang="zh-CN" altLang="en-US" sz="8800" b="1" i="0" u="none" strike="noStrike" kern="1200" cap="none" spc="0" normalizeH="0" baseline="0" noProof="0" dirty="0">
                <a:ln>
                  <a:noFill/>
                </a:ln>
                <a:gradFill>
                  <a:gsLst>
                    <a:gs pos="0">
                      <a:srgbClr val="FFFFFF"/>
                    </a:gs>
                    <a:gs pos="28000">
                      <a:srgbClr val="E6C46C"/>
                    </a:gs>
                    <a:gs pos="100000">
                      <a:srgbClr val="995A2F"/>
                    </a:gs>
                  </a:gsLst>
                  <a:lin ang="5400000" scaled="1"/>
                </a:gradFill>
                <a:effectLst/>
                <a:uLnTx/>
                <a:uFillTx/>
                <a:latin typeface="微软雅黑"/>
                <a:ea typeface="微软雅黑"/>
                <a:cs typeface="+mn-cs"/>
                <a:sym typeface="inpin heiti" panose="00000500000000000000" pitchFamily="2" charset="-122"/>
              </a:rPr>
              <a:t>视频</a:t>
            </a:r>
          </a:p>
        </p:txBody>
      </p:sp>
      <p:sp>
        <p:nvSpPr>
          <p:cNvPr id="28" name="文本框 27">
            <a:extLst>
              <a:ext uri="{FF2B5EF4-FFF2-40B4-BE49-F238E27FC236}">
                <a16:creationId xmlns:a16="http://schemas.microsoft.com/office/drawing/2014/main" id="{5EB2E0D5-5AEC-4499-9FED-EF5387AC0BE0}"/>
              </a:ext>
            </a:extLst>
          </p:cNvPr>
          <p:cNvSpPr txBox="1"/>
          <p:nvPr/>
        </p:nvSpPr>
        <p:spPr>
          <a:xfrm>
            <a:off x="590373" y="2691544"/>
            <a:ext cx="4755282" cy="1790042"/>
          </a:xfrm>
          <a:prstGeom prst="rect">
            <a:avLst/>
          </a:prstGeom>
          <a:noFill/>
        </p:spPr>
        <p:txBody>
          <a:bodyPr wrap="square" rtlCol="0">
            <a:spAutoFit/>
            <a:scene3d>
              <a:camera prst="orthographicFront"/>
              <a:lightRig rig="threePt" dir="t"/>
            </a:scene3d>
            <a:sp3d contourW="12700"/>
          </a:bodyPr>
          <a:lstStyle/>
          <a:p>
            <a:pPr lvl="0" algn="ctr" defTabSz="457200" eaLnBrk="1" fontAlgn="auto" hangingPunct="1">
              <a:lnSpc>
                <a:spcPct val="120000"/>
              </a:lnSpc>
              <a:spcBef>
                <a:spcPts val="0"/>
              </a:spcBef>
              <a:spcAft>
                <a:spcPts val="0"/>
              </a:spcAft>
            </a:pPr>
            <a:r>
              <a:rPr lang="zh-CN" altLang="en-US" sz="4800" b="1" dirty="0">
                <a:gradFill flip="none" rotWithShape="1">
                  <a:gsLst>
                    <a:gs pos="0">
                      <a:srgbClr val="FFFFFF"/>
                    </a:gs>
                    <a:gs pos="45000">
                      <a:srgbClr val="FFFFFF"/>
                    </a:gs>
                    <a:gs pos="100000">
                      <a:srgbClr val="7C4926"/>
                    </a:gs>
                  </a:gsLst>
                  <a:lin ang="16200000" scaled="1"/>
                  <a:tileRect/>
                </a:gradFill>
                <a:effectLst>
                  <a:outerShdw blurRad="38100" dist="38100" dir="2700000" algn="tl">
                    <a:srgbClr val="000000">
                      <a:alpha val="43137"/>
                    </a:srgbClr>
                  </a:outerShdw>
                </a:effectLst>
                <a:latin typeface="微软雅黑"/>
                <a:ea typeface="微软雅黑"/>
                <a:sym typeface="inpin heiti" panose="00000500000000000000" pitchFamily="2" charset="-122"/>
              </a:rPr>
              <a:t>创造发展奇迹</a:t>
            </a:r>
            <a:r>
              <a:rPr lang="en-US" altLang="zh-CN" sz="4800" b="1" dirty="0">
                <a:gradFill flip="none" rotWithShape="1">
                  <a:gsLst>
                    <a:gs pos="0">
                      <a:srgbClr val="FFFFFF"/>
                    </a:gs>
                    <a:gs pos="45000">
                      <a:srgbClr val="FFFFFF"/>
                    </a:gs>
                    <a:gs pos="100000">
                      <a:srgbClr val="7C4926"/>
                    </a:gs>
                  </a:gsLst>
                  <a:lin ang="16200000" scaled="1"/>
                  <a:tileRect/>
                </a:gradFill>
                <a:effectLst>
                  <a:outerShdw blurRad="38100" dist="38100" dir="2700000" algn="tl">
                    <a:srgbClr val="000000">
                      <a:alpha val="43137"/>
                    </a:srgbClr>
                  </a:outerShdw>
                </a:effectLst>
                <a:latin typeface="微软雅黑"/>
                <a:ea typeface="微软雅黑"/>
                <a:sym typeface="inpin heiti" panose="00000500000000000000" pitchFamily="2" charset="-122"/>
              </a:rPr>
              <a:t>  </a:t>
            </a:r>
            <a:r>
              <a:rPr lang="zh-CN" altLang="en-US" sz="4800" b="1" dirty="0">
                <a:gradFill flip="none" rotWithShape="1">
                  <a:gsLst>
                    <a:gs pos="0">
                      <a:srgbClr val="FFFFFF"/>
                    </a:gs>
                    <a:gs pos="45000">
                      <a:srgbClr val="FFFFFF"/>
                    </a:gs>
                    <a:gs pos="100000">
                      <a:srgbClr val="7C4926"/>
                    </a:gs>
                  </a:gsLst>
                  <a:lin ang="16200000" scaled="1"/>
                  <a:tileRect/>
                </a:gradFill>
                <a:effectLst>
                  <a:outerShdw blurRad="38100" dist="38100" dir="2700000" algn="tl">
                    <a:srgbClr val="000000">
                      <a:alpha val="43137"/>
                    </a:srgbClr>
                  </a:outerShdw>
                </a:effectLst>
                <a:latin typeface="微软雅黑"/>
                <a:ea typeface="微软雅黑"/>
                <a:sym typeface="inpin heiti" panose="00000500000000000000" pitchFamily="2" charset="-122"/>
              </a:rPr>
              <a:t>共享奋斗成果</a:t>
            </a:r>
            <a:endParaRPr kumimoji="0" lang="zh-CN" altLang="en-US" sz="4800" b="1" i="0" u="none" strike="noStrike" kern="1200" cap="none" spc="0" normalizeH="0" baseline="0" noProof="0" dirty="0">
              <a:ln>
                <a:noFill/>
              </a:ln>
              <a:gradFill flip="none" rotWithShape="1">
                <a:gsLst>
                  <a:gs pos="0">
                    <a:srgbClr val="FFFFFF"/>
                  </a:gs>
                  <a:gs pos="45000">
                    <a:srgbClr val="FFFFFF"/>
                  </a:gs>
                  <a:gs pos="100000">
                    <a:srgbClr val="7C4926"/>
                  </a:gs>
                </a:gsLst>
                <a:lin ang="16200000" scaled="1"/>
                <a:tileRect/>
              </a:gradFill>
              <a:effectLst>
                <a:outerShdw blurRad="38100" dist="38100" dir="2700000" algn="tl">
                  <a:srgbClr val="000000">
                    <a:alpha val="43137"/>
                  </a:srgbClr>
                </a:outerShdw>
              </a:effectLst>
              <a:uLnTx/>
              <a:uFillTx/>
              <a:latin typeface="微软雅黑"/>
              <a:ea typeface="微软雅黑"/>
              <a:sym typeface="inpin heiti" panose="00000500000000000000" pitchFamily="2" charset="-122"/>
            </a:endParaRPr>
          </a:p>
        </p:txBody>
      </p:sp>
      <p:pic>
        <p:nvPicPr>
          <p:cNvPr id="14" name="图片 13">
            <a:hlinkClick r:id="rId6" action="ppaction://hlinkfile"/>
            <a:extLst>
              <a:ext uri="{FF2B5EF4-FFF2-40B4-BE49-F238E27FC236}">
                <a16:creationId xmlns:a16="http://schemas.microsoft.com/office/drawing/2014/main" id="{3B9D8648-BF6C-450A-AB37-C5A71DC894ED}"/>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433253" y="3916193"/>
            <a:ext cx="484369" cy="484369"/>
          </a:xfrm>
          <a:prstGeom prst="rect">
            <a:avLst/>
          </a:prstGeom>
        </p:spPr>
      </p:pic>
    </p:spTree>
    <p:extLst>
      <p:ext uri="{BB962C8B-B14F-4D97-AF65-F5344CB8AC3E}">
        <p14:creationId xmlns:p14="http://schemas.microsoft.com/office/powerpoint/2010/main" val="10870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7" grpId="0" animBg="1"/>
      <p:bldP spid="13" grpId="0" animBg="1"/>
      <p:bldP spid="20" grpId="0" animBg="1"/>
      <p:bldP spid="23"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E9260770-1439-46D4-A5E5-55EC7D04EE5E}"/>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grpSp>
        <p:nvGrpSpPr>
          <p:cNvPr id="2" name="组合 1">
            <a:extLst>
              <a:ext uri="{FF2B5EF4-FFF2-40B4-BE49-F238E27FC236}">
                <a16:creationId xmlns:a16="http://schemas.microsoft.com/office/drawing/2014/main" id="{F23F4D0C-8A3D-40FE-85F5-D66DE9C96D4F}"/>
              </a:ext>
            </a:extLst>
          </p:cNvPr>
          <p:cNvGrpSpPr/>
          <p:nvPr/>
        </p:nvGrpSpPr>
        <p:grpSpPr>
          <a:xfrm>
            <a:off x="1284170" y="1533255"/>
            <a:ext cx="4931636" cy="4572540"/>
            <a:chOff x="1700303" y="2030413"/>
            <a:chExt cx="4931636" cy="4572540"/>
          </a:xfrm>
        </p:grpSpPr>
        <p:sp>
          <p:nvSpPr>
            <p:cNvPr id="18" name="文本框 2">
              <a:extLst>
                <a:ext uri="{FF2B5EF4-FFF2-40B4-BE49-F238E27FC236}">
                  <a16:creationId xmlns:a16="http://schemas.microsoft.com/office/drawing/2014/main" id="{9FA444E6-D66C-416A-8601-8C618DD29301}"/>
                </a:ext>
              </a:extLst>
            </p:cNvPr>
            <p:cNvSpPr txBox="1">
              <a:spLocks noChangeArrowheads="1"/>
            </p:cNvSpPr>
            <p:nvPr/>
          </p:nvSpPr>
          <p:spPr bwMode="auto">
            <a:xfrm>
              <a:off x="1823199" y="2082664"/>
              <a:ext cx="4562612" cy="4459041"/>
            </a:xfrm>
            <a:prstGeom prst="rect">
              <a:avLst/>
            </a:prstGeom>
            <a:noFill/>
            <a:ln w="28575">
              <a:noFill/>
              <a:prstDash val="dash"/>
              <a:miter lim="800000"/>
            </a:ln>
          </p:spPr>
          <p:txBody>
            <a:bodyPr wrap="square">
              <a:spAutoFit/>
            </a:bodyPr>
            <a:lstStyle>
              <a:lvl1pPr indent="619125" eaLnBrk="0" hangingPunct="0">
                <a:defRPr>
                  <a:solidFill>
                    <a:schemeClr val="tx1"/>
                  </a:solidFill>
                  <a:latin typeface="Arial" panose="020B0604020202020204" pitchFamily="34" charset="0"/>
                  <a:ea typeface="微软雅黑" panose="020B0503020204020204" pitchFamily="34" charset="-122"/>
                </a:defRPr>
              </a:lvl1pPr>
              <a:lvl2pPr eaLnBrk="0" hangingPunct="0">
                <a:defRPr>
                  <a:solidFill>
                    <a:schemeClr val="tx1"/>
                  </a:solidFill>
                  <a:latin typeface="Arial" panose="020B0604020202020204" pitchFamily="34" charset="0"/>
                  <a:ea typeface="微软雅黑" panose="020B0503020204020204" pitchFamily="34" charset="-122"/>
                </a:defRPr>
              </a:lvl2pPr>
              <a:lvl3pPr eaLnBrk="0" hangingPunct="0">
                <a:defRPr>
                  <a:solidFill>
                    <a:schemeClr val="tx1"/>
                  </a:solidFill>
                  <a:latin typeface="Arial" panose="020B0604020202020204" pitchFamily="34" charset="0"/>
                  <a:ea typeface="微软雅黑" panose="020B0503020204020204" pitchFamily="34" charset="-122"/>
                </a:defRPr>
              </a:lvl3pPr>
              <a:lvl4pPr eaLnBrk="0" hangingPunct="0">
                <a:defRPr>
                  <a:solidFill>
                    <a:schemeClr val="tx1"/>
                  </a:solidFill>
                  <a:latin typeface="Arial" panose="020B0604020202020204" pitchFamily="34" charset="0"/>
                  <a:ea typeface="微软雅黑" panose="020B0503020204020204" pitchFamily="34" charset="-122"/>
                </a:defRPr>
              </a:lvl4pPr>
              <a:lvl5pPr eaLnBrk="0" hangingPunct="0">
                <a:defRPr>
                  <a:solidFill>
                    <a:schemeClr val="tx1"/>
                  </a:solidFill>
                  <a:latin typeface="Arial" panose="020B0604020202020204" pitchFamily="34" charset="0"/>
                  <a:ea typeface="微软雅黑" panose="020B0503020204020204" pitchFamily="34" charset="-122"/>
                </a:defRPr>
              </a:lvl5pPr>
              <a:lvl6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lvl="0" algn="just">
                <a:lnSpc>
                  <a:spcPct val="150000"/>
                </a:lnSpc>
                <a:defRPr/>
              </a:pPr>
              <a:r>
                <a:rPr lang="zh-CN" altLang="en-US" sz="2400" dirty="0">
                  <a:solidFill>
                    <a:prstClr val="black"/>
                  </a:solidFill>
                  <a:latin typeface="微软雅黑" panose="020B0503020204020204" pitchFamily="34" charset="-122"/>
                </a:rPr>
                <a:t>我国现代化建设取得的举世瞩目的伟大成就，是马克思主义的现实指导作用和当代价值最直接、最可靠的证明。</a:t>
              </a:r>
              <a:endParaRPr lang="en-US" altLang="zh-CN" sz="2400" dirty="0">
                <a:solidFill>
                  <a:prstClr val="black"/>
                </a:solidFill>
                <a:latin typeface="微软雅黑" panose="020B0503020204020204" pitchFamily="34" charset="-122"/>
              </a:endParaRPr>
            </a:p>
            <a:p>
              <a:pPr lvl="0" algn="just">
                <a:lnSpc>
                  <a:spcPct val="150000"/>
                </a:lnSpc>
                <a:defRPr/>
              </a:pPr>
              <a:r>
                <a:rPr lang="zh-CN" altLang="en-US" sz="2400" dirty="0">
                  <a:solidFill>
                    <a:prstClr val="black"/>
                  </a:solidFill>
                  <a:latin typeface="微软雅黑" panose="020B0503020204020204" pitchFamily="34" charset="-122"/>
                </a:rPr>
                <a:t>只要我们高举马克思主义的旗帜，高举中国特色社会主义的旗帜，就不会迷失方向，就不会失去信仰。</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矩形 15">
              <a:extLst>
                <a:ext uri="{FF2B5EF4-FFF2-40B4-BE49-F238E27FC236}">
                  <a16:creationId xmlns:a16="http://schemas.microsoft.com/office/drawing/2014/main" id="{94921033-49D8-4F5E-BC0D-15E1F27BB356}"/>
                </a:ext>
              </a:extLst>
            </p:cNvPr>
            <p:cNvSpPr/>
            <p:nvPr/>
          </p:nvSpPr>
          <p:spPr>
            <a:xfrm>
              <a:off x="1700303" y="2030413"/>
              <a:ext cx="4931636" cy="4572540"/>
            </a:xfrm>
            <a:prstGeom prst="rect">
              <a:avLst/>
            </a:prstGeom>
            <a:noFill/>
            <a:ln w="12700" cap="flat" cmpd="sng" algn="ctr">
              <a:solidFill>
                <a:srgbClr val="C87E4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grpSp>
      <p:pic>
        <p:nvPicPr>
          <p:cNvPr id="3" name="图片 2">
            <a:extLst>
              <a:ext uri="{FF2B5EF4-FFF2-40B4-BE49-F238E27FC236}">
                <a16:creationId xmlns:a16="http://schemas.microsoft.com/office/drawing/2014/main" id="{0E0D7AF4-C4F4-418A-BCEF-078408957C79}"/>
              </a:ext>
            </a:extLst>
          </p:cNvPr>
          <p:cNvPicPr>
            <a:picLocks noChangeAspect="1"/>
          </p:cNvPicPr>
          <p:nvPr/>
        </p:nvPicPr>
        <p:blipFill>
          <a:blip r:embed="rId2"/>
          <a:stretch>
            <a:fillRect/>
          </a:stretch>
        </p:blipFill>
        <p:spPr>
          <a:xfrm>
            <a:off x="6800296" y="2442015"/>
            <a:ext cx="4447712" cy="2499748"/>
          </a:xfrm>
          <a:prstGeom prst="rect">
            <a:avLst/>
          </a:prstGeom>
        </p:spPr>
      </p:pic>
    </p:spTree>
    <p:extLst>
      <p:ext uri="{BB962C8B-B14F-4D97-AF65-F5344CB8AC3E}">
        <p14:creationId xmlns:p14="http://schemas.microsoft.com/office/powerpoint/2010/main" val="3557338926"/>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2">
            <a:extLst>
              <a:ext uri="{FF2B5EF4-FFF2-40B4-BE49-F238E27FC236}">
                <a16:creationId xmlns:a16="http://schemas.microsoft.com/office/drawing/2014/main" id="{3E380490-F376-4BD4-ACDE-35BD1B8D9FA9}"/>
              </a:ext>
            </a:extLst>
          </p:cNvPr>
          <p:cNvSpPr txBox="1">
            <a:spLocks noChangeArrowheads="1"/>
          </p:cNvSpPr>
          <p:nvPr/>
        </p:nvSpPr>
        <p:spPr bwMode="auto">
          <a:xfrm>
            <a:off x="5864225" y="2477437"/>
            <a:ext cx="5180013" cy="2795588"/>
          </a:xfrm>
          <a:prstGeom prst="rect">
            <a:avLst/>
          </a:prstGeom>
          <a:noFill/>
          <a:ln w="28575">
            <a:solidFill>
              <a:srgbClr val="995A2F"/>
            </a:solidFill>
            <a:prstDash val="dash"/>
            <a:miter lim="800000"/>
          </a:ln>
        </p:spPr>
        <p:txBody>
          <a:bodyPr>
            <a:spAutoFit/>
          </a:bodyPr>
          <a:lstStyle>
            <a:lvl1pPr indent="601663" eaLnBrk="0" hangingPunct="0">
              <a:defRPr>
                <a:solidFill>
                  <a:schemeClr val="tx1"/>
                </a:solidFill>
                <a:latin typeface="Arial" panose="020B0604020202020204" pitchFamily="34" charset="0"/>
                <a:ea typeface="微软雅黑" panose="020B0503020204020204" pitchFamily="34" charset="-122"/>
              </a:defRPr>
            </a:lvl1pPr>
            <a:lvl2pPr eaLnBrk="0" hangingPunct="0">
              <a:defRPr>
                <a:solidFill>
                  <a:schemeClr val="tx1"/>
                </a:solidFill>
                <a:latin typeface="Arial" panose="020B0604020202020204" pitchFamily="34" charset="0"/>
                <a:ea typeface="微软雅黑" panose="020B0503020204020204" pitchFamily="34" charset="-122"/>
              </a:defRPr>
            </a:lvl2pPr>
            <a:lvl3pPr eaLnBrk="0" hangingPunct="0">
              <a:defRPr>
                <a:solidFill>
                  <a:schemeClr val="tx1"/>
                </a:solidFill>
                <a:latin typeface="Arial" panose="020B0604020202020204" pitchFamily="34" charset="0"/>
                <a:ea typeface="微软雅黑" panose="020B0503020204020204" pitchFamily="34" charset="-122"/>
              </a:defRPr>
            </a:lvl3pPr>
            <a:lvl4pPr eaLnBrk="0" hangingPunct="0">
              <a:defRPr>
                <a:solidFill>
                  <a:schemeClr val="tx1"/>
                </a:solidFill>
                <a:latin typeface="Arial" panose="020B0604020202020204" pitchFamily="34" charset="0"/>
                <a:ea typeface="微软雅黑" panose="020B0503020204020204" pitchFamily="34" charset="-122"/>
              </a:defRPr>
            </a:lvl4pPr>
            <a:lvl5pPr eaLnBrk="0" hangingPunct="0">
              <a:defRPr>
                <a:solidFill>
                  <a:schemeClr val="tx1"/>
                </a:solidFill>
                <a:latin typeface="Arial" panose="020B0604020202020204" pitchFamily="34" charset="0"/>
                <a:ea typeface="微软雅黑" panose="020B0503020204020204" pitchFamily="34" charset="-122"/>
              </a:defRPr>
            </a:lvl5pPr>
            <a:lvl6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601663" algn="just" defTabSz="914400" rtl="0" eaLnBrk="0" fontAlgn="base" latinLnBrk="0" hangingPunct="0">
              <a:lnSpc>
                <a:spcPct val="150000"/>
              </a:lnSpc>
              <a:spcBef>
                <a:spcPct val="0"/>
              </a:spcBef>
              <a:spcAft>
                <a:spcPct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中国共产党人的初心和使命，就是为中国人民谋幸福，为中华民族谋复兴。这个初心和使命是激励中国共产党人不断前进的根本动力。</a:t>
            </a:r>
          </a:p>
          <a:p>
            <a:pPr lvl="0" algn="r">
              <a:lnSpc>
                <a:spcPct val="150000"/>
              </a:lnSpc>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lang="zh-CN" altLang="en-US" sz="2400" b="1" dirty="0"/>
              <a:t>党的十九大报告</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a:extLst>
              <a:ext uri="{FF2B5EF4-FFF2-40B4-BE49-F238E27FC236}">
                <a16:creationId xmlns:a16="http://schemas.microsoft.com/office/drawing/2014/main" id="{2322CA5E-6B9C-42ED-BB44-E7015840B37D}"/>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grpSp>
        <p:nvGrpSpPr>
          <p:cNvPr id="12" name="组合 11">
            <a:extLst>
              <a:ext uri="{FF2B5EF4-FFF2-40B4-BE49-F238E27FC236}">
                <a16:creationId xmlns:a16="http://schemas.microsoft.com/office/drawing/2014/main" id="{A5237374-D032-4987-983F-70816ED68F7C}"/>
              </a:ext>
            </a:extLst>
          </p:cNvPr>
          <p:cNvGrpSpPr/>
          <p:nvPr/>
        </p:nvGrpSpPr>
        <p:grpSpPr>
          <a:xfrm>
            <a:off x="613568" y="1336150"/>
            <a:ext cx="8944662" cy="490002"/>
            <a:chOff x="613568" y="2584446"/>
            <a:chExt cx="8944662" cy="490002"/>
          </a:xfrm>
        </p:grpSpPr>
        <p:grpSp>
          <p:nvGrpSpPr>
            <p:cNvPr id="16" name="组合 15">
              <a:extLst>
                <a:ext uri="{FF2B5EF4-FFF2-40B4-BE49-F238E27FC236}">
                  <a16:creationId xmlns:a16="http://schemas.microsoft.com/office/drawing/2014/main" id="{046F51C0-42BA-40DA-B9F3-309C948AF200}"/>
                </a:ext>
              </a:extLst>
            </p:cNvPr>
            <p:cNvGrpSpPr/>
            <p:nvPr/>
          </p:nvGrpSpPr>
          <p:grpSpPr>
            <a:xfrm>
              <a:off x="613568" y="2584446"/>
              <a:ext cx="452442" cy="452442"/>
              <a:chOff x="613568" y="2584446"/>
              <a:chExt cx="452442" cy="452442"/>
            </a:xfrm>
          </p:grpSpPr>
          <p:sp>
            <p:nvSpPr>
              <p:cNvPr id="21" name="椭圆 20">
                <a:extLst>
                  <a:ext uri="{FF2B5EF4-FFF2-40B4-BE49-F238E27FC236}">
                    <a16:creationId xmlns:a16="http://schemas.microsoft.com/office/drawing/2014/main" id="{915A16E1-5DFD-4603-BB50-611E5CBFEC2C}"/>
                  </a:ext>
                </a:extLst>
              </p:cNvPr>
              <p:cNvSpPr/>
              <p:nvPr/>
            </p:nvSpPr>
            <p:spPr>
              <a:xfrm>
                <a:off x="613568" y="2584446"/>
                <a:ext cx="452442" cy="452442"/>
              </a:xfrm>
              <a:prstGeom prst="ellipse">
                <a:avLst/>
              </a:prstGeom>
              <a:noFill/>
              <a:ln w="15875">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B6C18"/>
                  </a:solidFill>
                  <a:latin typeface="微软雅黑" panose="020B0503020204020204" pitchFamily="34" charset="-122"/>
                  <a:ea typeface="微软雅黑" panose="020B0503020204020204" pitchFamily="34" charset="-122"/>
                </a:endParaRPr>
              </a:p>
            </p:txBody>
          </p:sp>
          <p:grpSp>
            <p:nvGrpSpPr>
              <p:cNvPr id="22" name="组合 111">
                <a:extLst>
                  <a:ext uri="{FF2B5EF4-FFF2-40B4-BE49-F238E27FC236}">
                    <a16:creationId xmlns:a16="http://schemas.microsoft.com/office/drawing/2014/main" id="{AC12D2A8-3B45-4289-965D-1A378BEB6862}"/>
                  </a:ext>
                </a:extLst>
              </p:cNvPr>
              <p:cNvGrpSpPr>
                <a:grpSpLocks/>
              </p:cNvGrpSpPr>
              <p:nvPr/>
            </p:nvGrpSpPr>
            <p:grpSpPr bwMode="auto">
              <a:xfrm>
                <a:off x="730572" y="2691156"/>
                <a:ext cx="218434" cy="239022"/>
                <a:chOff x="247650" y="1957388"/>
                <a:chExt cx="993776" cy="1087438"/>
              </a:xfrm>
            </p:grpSpPr>
            <p:sp>
              <p:nvSpPr>
                <p:cNvPr id="23" name="Freeform 112">
                  <a:extLst>
                    <a:ext uri="{FF2B5EF4-FFF2-40B4-BE49-F238E27FC236}">
                      <a16:creationId xmlns:a16="http://schemas.microsoft.com/office/drawing/2014/main" id="{259F3CB0-55B1-4872-AAE0-DB5FA185EB80}"/>
                    </a:ext>
                  </a:extLst>
                </p:cNvPr>
                <p:cNvSpPr>
                  <a:spLocks/>
                </p:cNvSpPr>
                <p:nvPr/>
              </p:nvSpPr>
              <p:spPr bwMode="auto">
                <a:xfrm>
                  <a:off x="247650" y="1957388"/>
                  <a:ext cx="914400" cy="1087438"/>
                </a:xfrm>
                <a:custGeom>
                  <a:avLst/>
                  <a:gdLst>
                    <a:gd name="T0" fmla="*/ 914400 w 244"/>
                    <a:gd name="T1" fmla="*/ 993693 h 290"/>
                    <a:gd name="T2" fmla="*/ 820711 w 244"/>
                    <a:gd name="T3" fmla="*/ 1087438 h 290"/>
                    <a:gd name="T4" fmla="*/ 97436 w 244"/>
                    <a:gd name="T5" fmla="*/ 1087438 h 290"/>
                    <a:gd name="T6" fmla="*/ 0 w 244"/>
                    <a:gd name="T7" fmla="*/ 993693 h 290"/>
                    <a:gd name="T8" fmla="*/ 0 w 244"/>
                    <a:gd name="T9" fmla="*/ 93745 h 290"/>
                    <a:gd name="T10" fmla="*/ 97436 w 244"/>
                    <a:gd name="T11" fmla="*/ 0 h 290"/>
                    <a:gd name="T12" fmla="*/ 820711 w 244"/>
                    <a:gd name="T13" fmla="*/ 0 h 290"/>
                    <a:gd name="T14" fmla="*/ 914400 w 244"/>
                    <a:gd name="T15" fmla="*/ 93745 h 290"/>
                    <a:gd name="T16" fmla="*/ 914400 w 244"/>
                    <a:gd name="T17" fmla="*/ 993693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solidFill>
                  <a:srgbClr val="E6C4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4" name="Freeform 113">
                  <a:extLst>
                    <a:ext uri="{FF2B5EF4-FFF2-40B4-BE49-F238E27FC236}">
                      <a16:creationId xmlns:a16="http://schemas.microsoft.com/office/drawing/2014/main" id="{79126C25-27E6-40FE-B2CC-E11B251CF61C}"/>
                    </a:ext>
                  </a:extLst>
                </p:cNvPr>
                <p:cNvSpPr>
                  <a:spLocks/>
                </p:cNvSpPr>
                <p:nvPr/>
              </p:nvSpPr>
              <p:spPr bwMode="auto">
                <a:xfrm>
                  <a:off x="366713" y="2076451"/>
                  <a:ext cx="676275" cy="850900"/>
                </a:xfrm>
                <a:custGeom>
                  <a:avLst/>
                  <a:gdLst>
                    <a:gd name="T0" fmla="*/ 676275 w 426"/>
                    <a:gd name="T1" fmla="*/ 850900 h 536"/>
                    <a:gd name="T2" fmla="*/ 0 w 426"/>
                    <a:gd name="T3" fmla="*/ 850900 h 536"/>
                    <a:gd name="T4" fmla="*/ 0 w 426"/>
                    <a:gd name="T5" fmla="*/ 0 h 536"/>
                    <a:gd name="T6" fmla="*/ 676275 w 426"/>
                    <a:gd name="T7" fmla="*/ 0 h 536"/>
                    <a:gd name="T8" fmla="*/ 676275 w 426"/>
                    <a:gd name="T9" fmla="*/ 850900 h 536"/>
                    <a:gd name="T10" fmla="*/ 676275 w 426"/>
                    <a:gd name="T11" fmla="*/ 850900 h 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6" h="536">
                      <a:moveTo>
                        <a:pt x="426" y="536"/>
                      </a:moveTo>
                      <a:lnTo>
                        <a:pt x="0" y="536"/>
                      </a:lnTo>
                      <a:lnTo>
                        <a:pt x="0" y="0"/>
                      </a:lnTo>
                      <a:lnTo>
                        <a:pt x="426" y="0"/>
                      </a:lnTo>
                      <a:lnTo>
                        <a:pt x="426" y="5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5" name="Oval 114">
                  <a:extLst>
                    <a:ext uri="{FF2B5EF4-FFF2-40B4-BE49-F238E27FC236}">
                      <a16:creationId xmlns:a16="http://schemas.microsoft.com/office/drawing/2014/main" id="{52CB1E3C-86B6-4ECE-A89A-A4340F76F386}"/>
                    </a:ext>
                  </a:extLst>
                </p:cNvPr>
                <p:cNvSpPr>
                  <a:spLocks noChangeArrowheads="1"/>
                </p:cNvSpPr>
                <p:nvPr/>
              </p:nvSpPr>
              <p:spPr bwMode="auto">
                <a:xfrm>
                  <a:off x="407988" y="2152651"/>
                  <a:ext cx="82550" cy="82550"/>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6" name="Rectangle 115">
                  <a:extLst>
                    <a:ext uri="{FF2B5EF4-FFF2-40B4-BE49-F238E27FC236}">
                      <a16:creationId xmlns:a16="http://schemas.microsoft.com/office/drawing/2014/main" id="{C2ECF4CA-E3B0-4543-B9F2-99281303B227}"/>
                    </a:ext>
                  </a:extLst>
                </p:cNvPr>
                <p:cNvSpPr>
                  <a:spLocks noChangeArrowheads="1"/>
                </p:cNvSpPr>
                <p:nvPr/>
              </p:nvSpPr>
              <p:spPr bwMode="auto">
                <a:xfrm>
                  <a:off x="550863" y="2170113"/>
                  <a:ext cx="454025" cy="460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7" name="Oval 116">
                  <a:extLst>
                    <a:ext uri="{FF2B5EF4-FFF2-40B4-BE49-F238E27FC236}">
                      <a16:creationId xmlns:a16="http://schemas.microsoft.com/office/drawing/2014/main" id="{1975C085-8394-4164-8F10-4F75C62B30F1}"/>
                    </a:ext>
                  </a:extLst>
                </p:cNvPr>
                <p:cNvSpPr>
                  <a:spLocks noChangeArrowheads="1"/>
                </p:cNvSpPr>
                <p:nvPr/>
              </p:nvSpPr>
              <p:spPr bwMode="auto">
                <a:xfrm>
                  <a:off x="407988" y="2305051"/>
                  <a:ext cx="82550" cy="8731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8" name="Rectangle 117">
                  <a:extLst>
                    <a:ext uri="{FF2B5EF4-FFF2-40B4-BE49-F238E27FC236}">
                      <a16:creationId xmlns:a16="http://schemas.microsoft.com/office/drawing/2014/main" id="{1DD09CF0-B567-4E5E-9455-7FB500FA70B4}"/>
                    </a:ext>
                  </a:extLst>
                </p:cNvPr>
                <p:cNvSpPr>
                  <a:spLocks noChangeArrowheads="1"/>
                </p:cNvSpPr>
                <p:nvPr/>
              </p:nvSpPr>
              <p:spPr bwMode="auto">
                <a:xfrm>
                  <a:off x="550863" y="2324101"/>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9" name="Oval 118">
                  <a:extLst>
                    <a:ext uri="{FF2B5EF4-FFF2-40B4-BE49-F238E27FC236}">
                      <a16:creationId xmlns:a16="http://schemas.microsoft.com/office/drawing/2014/main" id="{CEE7F7E4-87D7-42AE-91B0-3D0D9967B3A8}"/>
                    </a:ext>
                  </a:extLst>
                </p:cNvPr>
                <p:cNvSpPr>
                  <a:spLocks noChangeArrowheads="1"/>
                </p:cNvSpPr>
                <p:nvPr/>
              </p:nvSpPr>
              <p:spPr bwMode="auto">
                <a:xfrm>
                  <a:off x="407988" y="2463801"/>
                  <a:ext cx="82550" cy="8096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0" name="Rectangle 119">
                  <a:extLst>
                    <a:ext uri="{FF2B5EF4-FFF2-40B4-BE49-F238E27FC236}">
                      <a16:creationId xmlns:a16="http://schemas.microsoft.com/office/drawing/2014/main" id="{615D9B96-C68A-46A4-85D4-11F60DE7D59A}"/>
                    </a:ext>
                  </a:extLst>
                </p:cNvPr>
                <p:cNvSpPr>
                  <a:spLocks noChangeArrowheads="1"/>
                </p:cNvSpPr>
                <p:nvPr/>
              </p:nvSpPr>
              <p:spPr bwMode="auto">
                <a:xfrm>
                  <a:off x="550863" y="2478088"/>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1" name="Freeform 120">
                  <a:extLst>
                    <a:ext uri="{FF2B5EF4-FFF2-40B4-BE49-F238E27FC236}">
                      <a16:creationId xmlns:a16="http://schemas.microsoft.com/office/drawing/2014/main" id="{402DFD19-53FA-4A16-830B-8541FBCB9362}"/>
                    </a:ext>
                  </a:extLst>
                </p:cNvPr>
                <p:cNvSpPr>
                  <a:spLocks/>
                </p:cNvSpPr>
                <p:nvPr/>
              </p:nvSpPr>
              <p:spPr bwMode="auto">
                <a:xfrm>
                  <a:off x="442913" y="2582863"/>
                  <a:ext cx="798513" cy="285750"/>
                </a:xfrm>
                <a:custGeom>
                  <a:avLst/>
                  <a:gdLst>
                    <a:gd name="T0" fmla="*/ 798513 w 503"/>
                    <a:gd name="T1" fmla="*/ 285750 h 180"/>
                    <a:gd name="T2" fmla="*/ 258763 w 503"/>
                    <a:gd name="T3" fmla="*/ 285750 h 180"/>
                    <a:gd name="T4" fmla="*/ 0 w 503"/>
                    <a:gd name="T5" fmla="*/ 146050 h 180"/>
                    <a:gd name="T6" fmla="*/ 258763 w 503"/>
                    <a:gd name="T7" fmla="*/ 0 h 180"/>
                    <a:gd name="T8" fmla="*/ 798513 w 503"/>
                    <a:gd name="T9" fmla="*/ 0 h 180"/>
                    <a:gd name="T10" fmla="*/ 798513 w 503"/>
                    <a:gd name="T11" fmla="*/ 285750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3" h="180">
                      <a:moveTo>
                        <a:pt x="503" y="180"/>
                      </a:moveTo>
                      <a:lnTo>
                        <a:pt x="163" y="180"/>
                      </a:lnTo>
                      <a:lnTo>
                        <a:pt x="0" y="92"/>
                      </a:lnTo>
                      <a:lnTo>
                        <a:pt x="163" y="0"/>
                      </a:lnTo>
                      <a:lnTo>
                        <a:pt x="503" y="0"/>
                      </a:lnTo>
                      <a:lnTo>
                        <a:pt x="503" y="18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2" name="Freeform 121">
                  <a:extLst>
                    <a:ext uri="{FF2B5EF4-FFF2-40B4-BE49-F238E27FC236}">
                      <a16:creationId xmlns:a16="http://schemas.microsoft.com/office/drawing/2014/main" id="{AFDD5325-9159-49BB-9EBE-A93FE7A845FC}"/>
                    </a:ext>
                  </a:extLst>
                </p:cNvPr>
                <p:cNvSpPr>
                  <a:spLocks/>
                </p:cNvSpPr>
                <p:nvPr/>
              </p:nvSpPr>
              <p:spPr bwMode="auto">
                <a:xfrm>
                  <a:off x="547688" y="2582863"/>
                  <a:ext cx="149225" cy="285750"/>
                </a:xfrm>
                <a:custGeom>
                  <a:avLst/>
                  <a:gdLst>
                    <a:gd name="T0" fmla="*/ 0 w 94"/>
                    <a:gd name="T1" fmla="*/ 203200 h 180"/>
                    <a:gd name="T2" fmla="*/ 149225 w 94"/>
                    <a:gd name="T3" fmla="*/ 285750 h 180"/>
                    <a:gd name="T4" fmla="*/ 149225 w 94"/>
                    <a:gd name="T5" fmla="*/ 0 h 180"/>
                    <a:gd name="T6" fmla="*/ 0 w 94"/>
                    <a:gd name="T7" fmla="*/ 85725 h 180"/>
                    <a:gd name="T8" fmla="*/ 0 w 94"/>
                    <a:gd name="T9" fmla="*/ 203200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80">
                      <a:moveTo>
                        <a:pt x="0" y="128"/>
                      </a:moveTo>
                      <a:lnTo>
                        <a:pt x="94" y="180"/>
                      </a:lnTo>
                      <a:lnTo>
                        <a:pt x="94" y="0"/>
                      </a:lnTo>
                      <a:lnTo>
                        <a:pt x="0" y="54"/>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3" name="Freeform 122">
                  <a:extLst>
                    <a:ext uri="{FF2B5EF4-FFF2-40B4-BE49-F238E27FC236}">
                      <a16:creationId xmlns:a16="http://schemas.microsoft.com/office/drawing/2014/main" id="{2E2E401E-97E7-4214-80B2-43FBF7629025}"/>
                    </a:ext>
                  </a:extLst>
                </p:cNvPr>
                <p:cNvSpPr>
                  <a:spLocks/>
                </p:cNvSpPr>
                <p:nvPr/>
              </p:nvSpPr>
              <p:spPr bwMode="auto">
                <a:xfrm>
                  <a:off x="550863" y="2593976"/>
                  <a:ext cx="142875" cy="266700"/>
                </a:xfrm>
                <a:custGeom>
                  <a:avLst/>
                  <a:gdLst>
                    <a:gd name="T0" fmla="*/ 142875 w 90"/>
                    <a:gd name="T1" fmla="*/ 266700 h 168"/>
                    <a:gd name="T2" fmla="*/ 0 w 90"/>
                    <a:gd name="T3" fmla="*/ 187325 h 168"/>
                    <a:gd name="T4" fmla="*/ 0 w 90"/>
                    <a:gd name="T5" fmla="*/ 79375 h 168"/>
                    <a:gd name="T6" fmla="*/ 142875 w 90"/>
                    <a:gd name="T7" fmla="*/ 0 h 168"/>
                    <a:gd name="T8" fmla="*/ 142875 w 90"/>
                    <a:gd name="T9" fmla="*/ 266700 h 168"/>
                    <a:gd name="T10" fmla="*/ 142875 w 90"/>
                    <a:gd name="T11" fmla="*/ 266700 h 1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168">
                      <a:moveTo>
                        <a:pt x="90" y="168"/>
                      </a:moveTo>
                      <a:lnTo>
                        <a:pt x="0" y="118"/>
                      </a:lnTo>
                      <a:lnTo>
                        <a:pt x="0" y="50"/>
                      </a:lnTo>
                      <a:lnTo>
                        <a:pt x="90" y="0"/>
                      </a:lnTo>
                      <a:lnTo>
                        <a:pt x="90" y="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grpSp>
        </p:grpSp>
        <p:cxnSp>
          <p:nvCxnSpPr>
            <p:cNvPr id="17" name="直接连接符 16">
              <a:extLst>
                <a:ext uri="{FF2B5EF4-FFF2-40B4-BE49-F238E27FC236}">
                  <a16:creationId xmlns:a16="http://schemas.microsoft.com/office/drawing/2014/main" id="{AFA658AF-9C76-4B5F-A359-B3A0EF0ED0A3}"/>
                </a:ext>
              </a:extLst>
            </p:cNvPr>
            <p:cNvCxnSpPr>
              <a:cxnSpLocks/>
            </p:cNvCxnSpPr>
            <p:nvPr/>
          </p:nvCxnSpPr>
          <p:spPr>
            <a:xfrm>
              <a:off x="1066010" y="2832502"/>
              <a:ext cx="504712" cy="0"/>
            </a:xfrm>
            <a:prstGeom prst="line">
              <a:avLst/>
            </a:prstGeom>
            <a:ln w="12700">
              <a:solidFill>
                <a:srgbClr val="C87E4C"/>
              </a:solidFill>
            </a:ln>
          </p:spPr>
          <p:style>
            <a:lnRef idx="1">
              <a:schemeClr val="accent1"/>
            </a:lnRef>
            <a:fillRef idx="0">
              <a:schemeClr val="accent1"/>
            </a:fillRef>
            <a:effectRef idx="0">
              <a:schemeClr val="accent1"/>
            </a:effectRef>
            <a:fontRef idx="minor">
              <a:schemeClr val="tx1"/>
            </a:fontRef>
          </p:style>
        </p:cxnSp>
        <p:sp>
          <p:nvSpPr>
            <p:cNvPr id="19" name="椭圆 18">
              <a:extLst>
                <a:ext uri="{FF2B5EF4-FFF2-40B4-BE49-F238E27FC236}">
                  <a16:creationId xmlns:a16="http://schemas.microsoft.com/office/drawing/2014/main" id="{E0B85306-42E7-4482-BC4B-248FD68E982C}"/>
                </a:ext>
              </a:extLst>
            </p:cNvPr>
            <p:cNvSpPr/>
            <p:nvPr/>
          </p:nvSpPr>
          <p:spPr>
            <a:xfrm>
              <a:off x="1537995" y="2799775"/>
              <a:ext cx="65455" cy="65455"/>
            </a:xfrm>
            <a:prstGeom prst="ellipse">
              <a:avLst/>
            </a:prstGeom>
            <a:solidFill>
              <a:srgbClr val="E6C46C"/>
            </a:solidFill>
            <a:ln>
              <a:solidFill>
                <a:srgbClr val="D28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2B6C18"/>
                </a:solidFill>
                <a:latin typeface="微软雅黑" panose="020B0503020204020204" pitchFamily="34" charset="-122"/>
                <a:ea typeface="微软雅黑" panose="020B0503020204020204" pitchFamily="34" charset="-122"/>
              </a:endParaRPr>
            </a:p>
          </p:txBody>
        </p:sp>
        <p:sp>
          <p:nvSpPr>
            <p:cNvPr id="20" name="矩形 4">
              <a:extLst>
                <a:ext uri="{FF2B5EF4-FFF2-40B4-BE49-F238E27FC236}">
                  <a16:creationId xmlns:a16="http://schemas.microsoft.com/office/drawing/2014/main" id="{645D911A-16DE-47D9-8EF6-21E60F3A3420}"/>
                </a:ext>
              </a:extLst>
            </p:cNvPr>
            <p:cNvSpPr>
              <a:spLocks noChangeArrowheads="1"/>
            </p:cNvSpPr>
            <p:nvPr/>
          </p:nvSpPr>
          <p:spPr bwMode="auto">
            <a:xfrm>
              <a:off x="1719851" y="2612783"/>
              <a:ext cx="7838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FontTx/>
                <a:buNone/>
              </a:pPr>
              <a:r>
                <a:rPr lang="zh-CN" altLang="en-US" sz="2400" b="1" dirty="0">
                  <a:solidFill>
                    <a:srgbClr val="C87E4C"/>
                  </a:solidFill>
                </a:rPr>
                <a:t>马克思主义是推动当代中国发展的精神动力</a:t>
              </a:r>
            </a:p>
          </p:txBody>
        </p:sp>
      </p:grpSp>
      <p:pic>
        <p:nvPicPr>
          <p:cNvPr id="3" name="图片 2">
            <a:extLst>
              <a:ext uri="{FF2B5EF4-FFF2-40B4-BE49-F238E27FC236}">
                <a16:creationId xmlns:a16="http://schemas.microsoft.com/office/drawing/2014/main" id="{DA666974-267A-4F40-A877-E586DBA22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010" y="2182142"/>
            <a:ext cx="3809080" cy="38090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5051244"/>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2">
            <a:extLst>
              <a:ext uri="{FF2B5EF4-FFF2-40B4-BE49-F238E27FC236}">
                <a16:creationId xmlns:a16="http://schemas.microsoft.com/office/drawing/2014/main" id="{D9AD2BAC-C6F4-4E31-9DA3-2EA0A5D8428A}"/>
              </a:ext>
            </a:extLst>
          </p:cNvPr>
          <p:cNvSpPr txBox="1">
            <a:spLocks noChangeArrowheads="1"/>
          </p:cNvSpPr>
          <p:nvPr/>
        </p:nvSpPr>
        <p:spPr bwMode="auto">
          <a:xfrm>
            <a:off x="1106488" y="2074208"/>
            <a:ext cx="9980612" cy="3530600"/>
          </a:xfrm>
          <a:prstGeom prst="rect">
            <a:avLst/>
          </a:prstGeom>
          <a:noFill/>
          <a:ln w="28575">
            <a:solidFill>
              <a:srgbClr val="995A2F"/>
            </a:solidFill>
            <a:prstDash val="dash"/>
            <a:miter lim="800000"/>
          </a:ln>
        </p:spPr>
        <p:txBody>
          <a:bodyPr>
            <a:spAutoFit/>
          </a:bodyPr>
          <a:lstStyle>
            <a:lvl1pPr indent="630238" eaLnBrk="0" hangingPunct="0">
              <a:defRPr>
                <a:solidFill>
                  <a:schemeClr val="tx1"/>
                </a:solidFill>
                <a:latin typeface="Arial" panose="020B0604020202020204" pitchFamily="34" charset="0"/>
                <a:ea typeface="微软雅黑" panose="020B0503020204020204" pitchFamily="34" charset="-122"/>
              </a:defRPr>
            </a:lvl1pPr>
            <a:lvl2pPr eaLnBrk="0" hangingPunct="0">
              <a:defRPr>
                <a:solidFill>
                  <a:schemeClr val="tx1"/>
                </a:solidFill>
                <a:latin typeface="Arial" panose="020B0604020202020204" pitchFamily="34" charset="0"/>
                <a:ea typeface="微软雅黑" panose="020B0503020204020204" pitchFamily="34" charset="-122"/>
              </a:defRPr>
            </a:lvl2pPr>
            <a:lvl3pPr eaLnBrk="0" hangingPunct="0">
              <a:defRPr>
                <a:solidFill>
                  <a:schemeClr val="tx1"/>
                </a:solidFill>
                <a:latin typeface="Arial" panose="020B0604020202020204" pitchFamily="34" charset="0"/>
                <a:ea typeface="微软雅黑" panose="020B0503020204020204" pitchFamily="34" charset="-122"/>
              </a:defRPr>
            </a:lvl3pPr>
            <a:lvl4pPr eaLnBrk="0" hangingPunct="0">
              <a:defRPr>
                <a:solidFill>
                  <a:schemeClr val="tx1"/>
                </a:solidFill>
                <a:latin typeface="Arial" panose="020B0604020202020204" pitchFamily="34" charset="0"/>
                <a:ea typeface="微软雅黑" panose="020B0503020204020204" pitchFamily="34" charset="-122"/>
              </a:defRPr>
            </a:lvl4pPr>
            <a:lvl5pPr eaLnBrk="0" hangingPunct="0">
              <a:defRPr>
                <a:solidFill>
                  <a:schemeClr val="tx1"/>
                </a:solidFill>
                <a:latin typeface="Arial" panose="020B0604020202020204" pitchFamily="34" charset="0"/>
                <a:ea typeface="微软雅黑" panose="020B0503020204020204" pitchFamily="34" charset="-122"/>
              </a:defRPr>
            </a:lvl5pPr>
            <a:lvl6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marL="0" marR="0" lvl="0" indent="630238" algn="just" defTabSz="914400" rtl="0" eaLnBrk="1" fontAlgn="base" latinLnBrk="0" hangingPunct="1">
              <a:lnSpc>
                <a:spcPct val="150000"/>
              </a:lnSpc>
              <a:spcBef>
                <a:spcPts val="1400"/>
              </a:spcBef>
              <a:spcAft>
                <a:spcPct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新时代中国特色社会主义思想，是对马克思列宁主义、毛泽东思想、邓小平理论、“三个代表”重要思想、科学发展观的继承和发展，是马克思主义中国化最新成果，是党和人民实践经验和集体智慧的结晶，是中国特色社会主义理论体系的重要组成部分，是全党全国人民为实现中华民族伟大复兴而奋斗的行动指南，必须长期坚持并不断发展。</a:t>
            </a:r>
          </a:p>
          <a:p>
            <a:pPr marL="0" marR="0" lvl="0" indent="630238" algn="r" defTabSz="914400" rtl="0" eaLnBrk="1" fontAlgn="base" latinLnBrk="0" hangingPunct="1">
              <a:lnSpc>
                <a:spcPct val="150000"/>
              </a:lnSpc>
              <a:spcBef>
                <a:spcPts val="140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党的十九大报告</a:t>
            </a:r>
          </a:p>
        </p:txBody>
      </p:sp>
      <p:sp>
        <p:nvSpPr>
          <p:cNvPr id="11" name="文本框 10">
            <a:extLst>
              <a:ext uri="{FF2B5EF4-FFF2-40B4-BE49-F238E27FC236}">
                <a16:creationId xmlns:a16="http://schemas.microsoft.com/office/drawing/2014/main" id="{6C312876-D43A-4BA1-AFFC-36ED2ADAE812}"/>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grpSp>
        <p:nvGrpSpPr>
          <p:cNvPr id="12" name="组合 11">
            <a:extLst>
              <a:ext uri="{FF2B5EF4-FFF2-40B4-BE49-F238E27FC236}">
                <a16:creationId xmlns:a16="http://schemas.microsoft.com/office/drawing/2014/main" id="{30C758B1-301F-4935-A2A2-2DE61C5067BA}"/>
              </a:ext>
            </a:extLst>
          </p:cNvPr>
          <p:cNvGrpSpPr/>
          <p:nvPr/>
        </p:nvGrpSpPr>
        <p:grpSpPr>
          <a:xfrm>
            <a:off x="613568" y="1336150"/>
            <a:ext cx="8944662" cy="490002"/>
            <a:chOff x="613568" y="2584446"/>
            <a:chExt cx="8944662" cy="490002"/>
          </a:xfrm>
        </p:grpSpPr>
        <p:grpSp>
          <p:nvGrpSpPr>
            <p:cNvPr id="14" name="组合 13">
              <a:extLst>
                <a:ext uri="{FF2B5EF4-FFF2-40B4-BE49-F238E27FC236}">
                  <a16:creationId xmlns:a16="http://schemas.microsoft.com/office/drawing/2014/main" id="{2DB53052-F17E-4CBF-8EA4-7D6009C49328}"/>
                </a:ext>
              </a:extLst>
            </p:cNvPr>
            <p:cNvGrpSpPr/>
            <p:nvPr/>
          </p:nvGrpSpPr>
          <p:grpSpPr>
            <a:xfrm>
              <a:off x="613568" y="2584446"/>
              <a:ext cx="452442" cy="452442"/>
              <a:chOff x="613568" y="2584446"/>
              <a:chExt cx="452442" cy="452442"/>
            </a:xfrm>
          </p:grpSpPr>
          <p:sp>
            <p:nvSpPr>
              <p:cNvPr id="20" name="椭圆 19">
                <a:extLst>
                  <a:ext uri="{FF2B5EF4-FFF2-40B4-BE49-F238E27FC236}">
                    <a16:creationId xmlns:a16="http://schemas.microsoft.com/office/drawing/2014/main" id="{A04EB8ED-F922-4D66-BC24-65C719DE736E}"/>
                  </a:ext>
                </a:extLst>
              </p:cNvPr>
              <p:cNvSpPr/>
              <p:nvPr/>
            </p:nvSpPr>
            <p:spPr>
              <a:xfrm>
                <a:off x="613568" y="2584446"/>
                <a:ext cx="452442" cy="452442"/>
              </a:xfrm>
              <a:prstGeom prst="ellipse">
                <a:avLst/>
              </a:prstGeom>
              <a:noFill/>
              <a:ln w="15875">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B6C18"/>
                  </a:solidFill>
                  <a:latin typeface="微软雅黑" panose="020B0503020204020204" pitchFamily="34" charset="-122"/>
                  <a:ea typeface="微软雅黑" panose="020B0503020204020204" pitchFamily="34" charset="-122"/>
                </a:endParaRPr>
              </a:p>
            </p:txBody>
          </p:sp>
          <p:grpSp>
            <p:nvGrpSpPr>
              <p:cNvPr id="21" name="组合 111">
                <a:extLst>
                  <a:ext uri="{FF2B5EF4-FFF2-40B4-BE49-F238E27FC236}">
                    <a16:creationId xmlns:a16="http://schemas.microsoft.com/office/drawing/2014/main" id="{6368839D-C8DC-4472-A2E8-FC5CDC2110CA}"/>
                  </a:ext>
                </a:extLst>
              </p:cNvPr>
              <p:cNvGrpSpPr>
                <a:grpSpLocks/>
              </p:cNvGrpSpPr>
              <p:nvPr/>
            </p:nvGrpSpPr>
            <p:grpSpPr bwMode="auto">
              <a:xfrm>
                <a:off x="730572" y="2691156"/>
                <a:ext cx="218434" cy="239022"/>
                <a:chOff x="247650" y="1957388"/>
                <a:chExt cx="993776" cy="1087438"/>
              </a:xfrm>
            </p:grpSpPr>
            <p:sp>
              <p:nvSpPr>
                <p:cNvPr id="22" name="Freeform 112">
                  <a:extLst>
                    <a:ext uri="{FF2B5EF4-FFF2-40B4-BE49-F238E27FC236}">
                      <a16:creationId xmlns:a16="http://schemas.microsoft.com/office/drawing/2014/main" id="{26E31E7C-6F1D-47F8-A018-D2913FF03428}"/>
                    </a:ext>
                  </a:extLst>
                </p:cNvPr>
                <p:cNvSpPr>
                  <a:spLocks/>
                </p:cNvSpPr>
                <p:nvPr/>
              </p:nvSpPr>
              <p:spPr bwMode="auto">
                <a:xfrm>
                  <a:off x="247650" y="1957388"/>
                  <a:ext cx="914400" cy="1087438"/>
                </a:xfrm>
                <a:custGeom>
                  <a:avLst/>
                  <a:gdLst>
                    <a:gd name="T0" fmla="*/ 914400 w 244"/>
                    <a:gd name="T1" fmla="*/ 993693 h 290"/>
                    <a:gd name="T2" fmla="*/ 820711 w 244"/>
                    <a:gd name="T3" fmla="*/ 1087438 h 290"/>
                    <a:gd name="T4" fmla="*/ 97436 w 244"/>
                    <a:gd name="T5" fmla="*/ 1087438 h 290"/>
                    <a:gd name="T6" fmla="*/ 0 w 244"/>
                    <a:gd name="T7" fmla="*/ 993693 h 290"/>
                    <a:gd name="T8" fmla="*/ 0 w 244"/>
                    <a:gd name="T9" fmla="*/ 93745 h 290"/>
                    <a:gd name="T10" fmla="*/ 97436 w 244"/>
                    <a:gd name="T11" fmla="*/ 0 h 290"/>
                    <a:gd name="T12" fmla="*/ 820711 w 244"/>
                    <a:gd name="T13" fmla="*/ 0 h 290"/>
                    <a:gd name="T14" fmla="*/ 914400 w 244"/>
                    <a:gd name="T15" fmla="*/ 93745 h 290"/>
                    <a:gd name="T16" fmla="*/ 914400 w 244"/>
                    <a:gd name="T17" fmla="*/ 993693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solidFill>
                  <a:srgbClr val="E6C4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3" name="Freeform 113">
                  <a:extLst>
                    <a:ext uri="{FF2B5EF4-FFF2-40B4-BE49-F238E27FC236}">
                      <a16:creationId xmlns:a16="http://schemas.microsoft.com/office/drawing/2014/main" id="{EAB153C0-AFD3-45B4-83C2-4C01492A0108}"/>
                    </a:ext>
                  </a:extLst>
                </p:cNvPr>
                <p:cNvSpPr>
                  <a:spLocks/>
                </p:cNvSpPr>
                <p:nvPr/>
              </p:nvSpPr>
              <p:spPr bwMode="auto">
                <a:xfrm>
                  <a:off x="366713" y="2076451"/>
                  <a:ext cx="676275" cy="850900"/>
                </a:xfrm>
                <a:custGeom>
                  <a:avLst/>
                  <a:gdLst>
                    <a:gd name="T0" fmla="*/ 676275 w 426"/>
                    <a:gd name="T1" fmla="*/ 850900 h 536"/>
                    <a:gd name="T2" fmla="*/ 0 w 426"/>
                    <a:gd name="T3" fmla="*/ 850900 h 536"/>
                    <a:gd name="T4" fmla="*/ 0 w 426"/>
                    <a:gd name="T5" fmla="*/ 0 h 536"/>
                    <a:gd name="T6" fmla="*/ 676275 w 426"/>
                    <a:gd name="T7" fmla="*/ 0 h 536"/>
                    <a:gd name="T8" fmla="*/ 676275 w 426"/>
                    <a:gd name="T9" fmla="*/ 850900 h 536"/>
                    <a:gd name="T10" fmla="*/ 676275 w 426"/>
                    <a:gd name="T11" fmla="*/ 850900 h 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6" h="536">
                      <a:moveTo>
                        <a:pt x="426" y="536"/>
                      </a:moveTo>
                      <a:lnTo>
                        <a:pt x="0" y="536"/>
                      </a:lnTo>
                      <a:lnTo>
                        <a:pt x="0" y="0"/>
                      </a:lnTo>
                      <a:lnTo>
                        <a:pt x="426" y="0"/>
                      </a:lnTo>
                      <a:lnTo>
                        <a:pt x="426" y="5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4" name="Oval 114">
                  <a:extLst>
                    <a:ext uri="{FF2B5EF4-FFF2-40B4-BE49-F238E27FC236}">
                      <a16:creationId xmlns:a16="http://schemas.microsoft.com/office/drawing/2014/main" id="{74BB19B8-6CA4-448D-B99B-31DDD7D8BDEE}"/>
                    </a:ext>
                  </a:extLst>
                </p:cNvPr>
                <p:cNvSpPr>
                  <a:spLocks noChangeArrowheads="1"/>
                </p:cNvSpPr>
                <p:nvPr/>
              </p:nvSpPr>
              <p:spPr bwMode="auto">
                <a:xfrm>
                  <a:off x="407988" y="2152651"/>
                  <a:ext cx="82550" cy="82550"/>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5" name="Rectangle 115">
                  <a:extLst>
                    <a:ext uri="{FF2B5EF4-FFF2-40B4-BE49-F238E27FC236}">
                      <a16:creationId xmlns:a16="http://schemas.microsoft.com/office/drawing/2014/main" id="{6D5ADE07-51B8-419B-801C-7EEDD35FC50C}"/>
                    </a:ext>
                  </a:extLst>
                </p:cNvPr>
                <p:cNvSpPr>
                  <a:spLocks noChangeArrowheads="1"/>
                </p:cNvSpPr>
                <p:nvPr/>
              </p:nvSpPr>
              <p:spPr bwMode="auto">
                <a:xfrm>
                  <a:off x="550863" y="2170113"/>
                  <a:ext cx="454025" cy="460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6" name="Oval 116">
                  <a:extLst>
                    <a:ext uri="{FF2B5EF4-FFF2-40B4-BE49-F238E27FC236}">
                      <a16:creationId xmlns:a16="http://schemas.microsoft.com/office/drawing/2014/main" id="{FF60F691-A00F-4989-A2A0-555E6B44BC9D}"/>
                    </a:ext>
                  </a:extLst>
                </p:cNvPr>
                <p:cNvSpPr>
                  <a:spLocks noChangeArrowheads="1"/>
                </p:cNvSpPr>
                <p:nvPr/>
              </p:nvSpPr>
              <p:spPr bwMode="auto">
                <a:xfrm>
                  <a:off x="407988" y="2305051"/>
                  <a:ext cx="82550" cy="8731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7" name="Rectangle 117">
                  <a:extLst>
                    <a:ext uri="{FF2B5EF4-FFF2-40B4-BE49-F238E27FC236}">
                      <a16:creationId xmlns:a16="http://schemas.microsoft.com/office/drawing/2014/main" id="{481438A8-EC66-4751-AC7E-2DD858F404FE}"/>
                    </a:ext>
                  </a:extLst>
                </p:cNvPr>
                <p:cNvSpPr>
                  <a:spLocks noChangeArrowheads="1"/>
                </p:cNvSpPr>
                <p:nvPr/>
              </p:nvSpPr>
              <p:spPr bwMode="auto">
                <a:xfrm>
                  <a:off x="550863" y="2324101"/>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8" name="Oval 118">
                  <a:extLst>
                    <a:ext uri="{FF2B5EF4-FFF2-40B4-BE49-F238E27FC236}">
                      <a16:creationId xmlns:a16="http://schemas.microsoft.com/office/drawing/2014/main" id="{D6163783-FBDC-4798-8868-45D1F56A010E}"/>
                    </a:ext>
                  </a:extLst>
                </p:cNvPr>
                <p:cNvSpPr>
                  <a:spLocks noChangeArrowheads="1"/>
                </p:cNvSpPr>
                <p:nvPr/>
              </p:nvSpPr>
              <p:spPr bwMode="auto">
                <a:xfrm>
                  <a:off x="407988" y="2463801"/>
                  <a:ext cx="82550" cy="8096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9" name="Rectangle 119">
                  <a:extLst>
                    <a:ext uri="{FF2B5EF4-FFF2-40B4-BE49-F238E27FC236}">
                      <a16:creationId xmlns:a16="http://schemas.microsoft.com/office/drawing/2014/main" id="{B39A53E4-28E0-4B7B-A3FC-FDA8DE7B68F0}"/>
                    </a:ext>
                  </a:extLst>
                </p:cNvPr>
                <p:cNvSpPr>
                  <a:spLocks noChangeArrowheads="1"/>
                </p:cNvSpPr>
                <p:nvPr/>
              </p:nvSpPr>
              <p:spPr bwMode="auto">
                <a:xfrm>
                  <a:off x="550863" y="2478088"/>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0" name="Freeform 120">
                  <a:extLst>
                    <a:ext uri="{FF2B5EF4-FFF2-40B4-BE49-F238E27FC236}">
                      <a16:creationId xmlns:a16="http://schemas.microsoft.com/office/drawing/2014/main" id="{7417C2EE-7701-4370-8BB3-3B7709D5754E}"/>
                    </a:ext>
                  </a:extLst>
                </p:cNvPr>
                <p:cNvSpPr>
                  <a:spLocks/>
                </p:cNvSpPr>
                <p:nvPr/>
              </p:nvSpPr>
              <p:spPr bwMode="auto">
                <a:xfrm>
                  <a:off x="442913" y="2582863"/>
                  <a:ext cx="798513" cy="285750"/>
                </a:xfrm>
                <a:custGeom>
                  <a:avLst/>
                  <a:gdLst>
                    <a:gd name="T0" fmla="*/ 798513 w 503"/>
                    <a:gd name="T1" fmla="*/ 285750 h 180"/>
                    <a:gd name="T2" fmla="*/ 258763 w 503"/>
                    <a:gd name="T3" fmla="*/ 285750 h 180"/>
                    <a:gd name="T4" fmla="*/ 0 w 503"/>
                    <a:gd name="T5" fmla="*/ 146050 h 180"/>
                    <a:gd name="T6" fmla="*/ 258763 w 503"/>
                    <a:gd name="T7" fmla="*/ 0 h 180"/>
                    <a:gd name="T8" fmla="*/ 798513 w 503"/>
                    <a:gd name="T9" fmla="*/ 0 h 180"/>
                    <a:gd name="T10" fmla="*/ 798513 w 503"/>
                    <a:gd name="T11" fmla="*/ 285750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3" h="180">
                      <a:moveTo>
                        <a:pt x="503" y="180"/>
                      </a:moveTo>
                      <a:lnTo>
                        <a:pt x="163" y="180"/>
                      </a:lnTo>
                      <a:lnTo>
                        <a:pt x="0" y="92"/>
                      </a:lnTo>
                      <a:lnTo>
                        <a:pt x="163" y="0"/>
                      </a:lnTo>
                      <a:lnTo>
                        <a:pt x="503" y="0"/>
                      </a:lnTo>
                      <a:lnTo>
                        <a:pt x="503" y="18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1" name="Freeform 121">
                  <a:extLst>
                    <a:ext uri="{FF2B5EF4-FFF2-40B4-BE49-F238E27FC236}">
                      <a16:creationId xmlns:a16="http://schemas.microsoft.com/office/drawing/2014/main" id="{2CA78AE9-82C7-4EBB-9AFF-EDD6A0E3295E}"/>
                    </a:ext>
                  </a:extLst>
                </p:cNvPr>
                <p:cNvSpPr>
                  <a:spLocks/>
                </p:cNvSpPr>
                <p:nvPr/>
              </p:nvSpPr>
              <p:spPr bwMode="auto">
                <a:xfrm>
                  <a:off x="547688" y="2582863"/>
                  <a:ext cx="149225" cy="285750"/>
                </a:xfrm>
                <a:custGeom>
                  <a:avLst/>
                  <a:gdLst>
                    <a:gd name="T0" fmla="*/ 0 w 94"/>
                    <a:gd name="T1" fmla="*/ 203200 h 180"/>
                    <a:gd name="T2" fmla="*/ 149225 w 94"/>
                    <a:gd name="T3" fmla="*/ 285750 h 180"/>
                    <a:gd name="T4" fmla="*/ 149225 w 94"/>
                    <a:gd name="T5" fmla="*/ 0 h 180"/>
                    <a:gd name="T6" fmla="*/ 0 w 94"/>
                    <a:gd name="T7" fmla="*/ 85725 h 180"/>
                    <a:gd name="T8" fmla="*/ 0 w 94"/>
                    <a:gd name="T9" fmla="*/ 203200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80">
                      <a:moveTo>
                        <a:pt x="0" y="128"/>
                      </a:moveTo>
                      <a:lnTo>
                        <a:pt x="94" y="180"/>
                      </a:lnTo>
                      <a:lnTo>
                        <a:pt x="94" y="0"/>
                      </a:lnTo>
                      <a:lnTo>
                        <a:pt x="0" y="54"/>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2" name="Freeform 122">
                  <a:extLst>
                    <a:ext uri="{FF2B5EF4-FFF2-40B4-BE49-F238E27FC236}">
                      <a16:creationId xmlns:a16="http://schemas.microsoft.com/office/drawing/2014/main" id="{7DD1B590-DC1F-4957-B6F4-56AC4B6BD4BF}"/>
                    </a:ext>
                  </a:extLst>
                </p:cNvPr>
                <p:cNvSpPr>
                  <a:spLocks/>
                </p:cNvSpPr>
                <p:nvPr/>
              </p:nvSpPr>
              <p:spPr bwMode="auto">
                <a:xfrm>
                  <a:off x="550863" y="2593976"/>
                  <a:ext cx="142875" cy="266700"/>
                </a:xfrm>
                <a:custGeom>
                  <a:avLst/>
                  <a:gdLst>
                    <a:gd name="T0" fmla="*/ 142875 w 90"/>
                    <a:gd name="T1" fmla="*/ 266700 h 168"/>
                    <a:gd name="T2" fmla="*/ 0 w 90"/>
                    <a:gd name="T3" fmla="*/ 187325 h 168"/>
                    <a:gd name="T4" fmla="*/ 0 w 90"/>
                    <a:gd name="T5" fmla="*/ 79375 h 168"/>
                    <a:gd name="T6" fmla="*/ 142875 w 90"/>
                    <a:gd name="T7" fmla="*/ 0 h 168"/>
                    <a:gd name="T8" fmla="*/ 142875 w 90"/>
                    <a:gd name="T9" fmla="*/ 266700 h 168"/>
                    <a:gd name="T10" fmla="*/ 142875 w 90"/>
                    <a:gd name="T11" fmla="*/ 266700 h 1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168">
                      <a:moveTo>
                        <a:pt x="90" y="168"/>
                      </a:moveTo>
                      <a:lnTo>
                        <a:pt x="0" y="118"/>
                      </a:lnTo>
                      <a:lnTo>
                        <a:pt x="0" y="50"/>
                      </a:lnTo>
                      <a:lnTo>
                        <a:pt x="90" y="0"/>
                      </a:lnTo>
                      <a:lnTo>
                        <a:pt x="90" y="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grpSp>
        </p:grpSp>
        <p:cxnSp>
          <p:nvCxnSpPr>
            <p:cNvPr id="16" name="直接连接符 15">
              <a:extLst>
                <a:ext uri="{FF2B5EF4-FFF2-40B4-BE49-F238E27FC236}">
                  <a16:creationId xmlns:a16="http://schemas.microsoft.com/office/drawing/2014/main" id="{7FD53534-202B-46E1-BA10-FEFAAD453B84}"/>
                </a:ext>
              </a:extLst>
            </p:cNvPr>
            <p:cNvCxnSpPr>
              <a:cxnSpLocks/>
            </p:cNvCxnSpPr>
            <p:nvPr/>
          </p:nvCxnSpPr>
          <p:spPr>
            <a:xfrm>
              <a:off x="1066010" y="2832502"/>
              <a:ext cx="504712" cy="0"/>
            </a:xfrm>
            <a:prstGeom prst="line">
              <a:avLst/>
            </a:prstGeom>
            <a:ln w="12700">
              <a:solidFill>
                <a:srgbClr val="C87E4C"/>
              </a:solidFill>
            </a:ln>
          </p:spPr>
          <p:style>
            <a:lnRef idx="1">
              <a:schemeClr val="accent1"/>
            </a:lnRef>
            <a:fillRef idx="0">
              <a:schemeClr val="accent1"/>
            </a:fillRef>
            <a:effectRef idx="0">
              <a:schemeClr val="accent1"/>
            </a:effectRef>
            <a:fontRef idx="minor">
              <a:schemeClr val="tx1"/>
            </a:fontRef>
          </p:style>
        </p:cxnSp>
        <p:sp>
          <p:nvSpPr>
            <p:cNvPr id="17" name="椭圆 16">
              <a:extLst>
                <a:ext uri="{FF2B5EF4-FFF2-40B4-BE49-F238E27FC236}">
                  <a16:creationId xmlns:a16="http://schemas.microsoft.com/office/drawing/2014/main" id="{D6868F2F-B227-4B25-9B6E-3AC586868352}"/>
                </a:ext>
              </a:extLst>
            </p:cNvPr>
            <p:cNvSpPr/>
            <p:nvPr/>
          </p:nvSpPr>
          <p:spPr>
            <a:xfrm>
              <a:off x="1537995" y="2799775"/>
              <a:ext cx="65455" cy="65455"/>
            </a:xfrm>
            <a:prstGeom prst="ellipse">
              <a:avLst/>
            </a:prstGeom>
            <a:solidFill>
              <a:srgbClr val="E6C46C"/>
            </a:solidFill>
            <a:ln>
              <a:solidFill>
                <a:srgbClr val="D28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2B6C18"/>
                </a:solidFill>
                <a:latin typeface="微软雅黑" panose="020B0503020204020204" pitchFamily="34" charset="-122"/>
                <a:ea typeface="微软雅黑" panose="020B0503020204020204" pitchFamily="34" charset="-122"/>
              </a:endParaRPr>
            </a:p>
          </p:txBody>
        </p:sp>
        <p:sp>
          <p:nvSpPr>
            <p:cNvPr id="19" name="矩形 4">
              <a:extLst>
                <a:ext uri="{FF2B5EF4-FFF2-40B4-BE49-F238E27FC236}">
                  <a16:creationId xmlns:a16="http://schemas.microsoft.com/office/drawing/2014/main" id="{93A6A0AF-9603-4B2B-B5C3-B5B3DD16E67F}"/>
                </a:ext>
              </a:extLst>
            </p:cNvPr>
            <p:cNvSpPr>
              <a:spLocks noChangeArrowheads="1"/>
            </p:cNvSpPr>
            <p:nvPr/>
          </p:nvSpPr>
          <p:spPr bwMode="auto">
            <a:xfrm>
              <a:off x="1719851" y="2612783"/>
              <a:ext cx="7838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FontTx/>
                <a:buNone/>
              </a:pPr>
              <a:r>
                <a:rPr lang="zh-CN" altLang="en-US" sz="2400" b="1" dirty="0">
                  <a:solidFill>
                    <a:srgbClr val="C87E4C"/>
                  </a:solidFill>
                </a:rPr>
                <a:t>马克思主义是引领当代中国实践的行动指南</a:t>
              </a:r>
            </a:p>
          </p:txBody>
        </p:sp>
      </p:grpSp>
      <p:pic>
        <p:nvPicPr>
          <p:cNvPr id="74759" name="图片 2">
            <a:extLst>
              <a:ext uri="{FF2B5EF4-FFF2-40B4-BE49-F238E27FC236}">
                <a16:creationId xmlns:a16="http://schemas.microsoft.com/office/drawing/2014/main" id="{0B73A0F1-2A85-4723-B0D7-D14BFE9850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861886" y="5107259"/>
            <a:ext cx="2204733" cy="12479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498796"/>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C42F90D5-38F4-48F5-810D-06D94EA58AAB}"/>
              </a:ext>
            </a:extLst>
          </p:cNvPr>
          <p:cNvGrpSpPr/>
          <p:nvPr/>
        </p:nvGrpSpPr>
        <p:grpSpPr>
          <a:xfrm>
            <a:off x="613568" y="1336150"/>
            <a:ext cx="8944662" cy="490002"/>
            <a:chOff x="613568" y="2584446"/>
            <a:chExt cx="8944662" cy="490002"/>
          </a:xfrm>
        </p:grpSpPr>
        <p:grpSp>
          <p:nvGrpSpPr>
            <p:cNvPr id="11" name="组合 10">
              <a:extLst>
                <a:ext uri="{FF2B5EF4-FFF2-40B4-BE49-F238E27FC236}">
                  <a16:creationId xmlns:a16="http://schemas.microsoft.com/office/drawing/2014/main" id="{20821344-8EBE-4D89-9529-EC690113C4CE}"/>
                </a:ext>
              </a:extLst>
            </p:cNvPr>
            <p:cNvGrpSpPr/>
            <p:nvPr/>
          </p:nvGrpSpPr>
          <p:grpSpPr>
            <a:xfrm>
              <a:off x="613568" y="2584446"/>
              <a:ext cx="452442" cy="452442"/>
              <a:chOff x="613568" y="2584446"/>
              <a:chExt cx="452442" cy="452442"/>
            </a:xfrm>
          </p:grpSpPr>
          <p:sp>
            <p:nvSpPr>
              <p:cNvPr id="17" name="椭圆 16">
                <a:extLst>
                  <a:ext uri="{FF2B5EF4-FFF2-40B4-BE49-F238E27FC236}">
                    <a16:creationId xmlns:a16="http://schemas.microsoft.com/office/drawing/2014/main" id="{89DAD0D6-B988-4AC6-A5EC-A981A5EBDA61}"/>
                  </a:ext>
                </a:extLst>
              </p:cNvPr>
              <p:cNvSpPr/>
              <p:nvPr/>
            </p:nvSpPr>
            <p:spPr>
              <a:xfrm>
                <a:off x="613568" y="2584446"/>
                <a:ext cx="452442" cy="452442"/>
              </a:xfrm>
              <a:prstGeom prst="ellipse">
                <a:avLst/>
              </a:prstGeom>
              <a:noFill/>
              <a:ln w="15875">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B6C18"/>
                  </a:solidFill>
                  <a:latin typeface="微软雅黑" panose="020B0503020204020204" pitchFamily="34" charset="-122"/>
                  <a:ea typeface="微软雅黑" panose="020B0503020204020204" pitchFamily="34" charset="-122"/>
                </a:endParaRPr>
              </a:p>
            </p:txBody>
          </p:sp>
          <p:grpSp>
            <p:nvGrpSpPr>
              <p:cNvPr id="19" name="组合 111">
                <a:extLst>
                  <a:ext uri="{FF2B5EF4-FFF2-40B4-BE49-F238E27FC236}">
                    <a16:creationId xmlns:a16="http://schemas.microsoft.com/office/drawing/2014/main" id="{31621108-20AE-40B9-8293-D8A37A02CD01}"/>
                  </a:ext>
                </a:extLst>
              </p:cNvPr>
              <p:cNvGrpSpPr>
                <a:grpSpLocks/>
              </p:cNvGrpSpPr>
              <p:nvPr/>
            </p:nvGrpSpPr>
            <p:grpSpPr bwMode="auto">
              <a:xfrm>
                <a:off x="730572" y="2691156"/>
                <a:ext cx="218434" cy="239022"/>
                <a:chOff x="247650" y="1957388"/>
                <a:chExt cx="993776" cy="1087438"/>
              </a:xfrm>
            </p:grpSpPr>
            <p:sp>
              <p:nvSpPr>
                <p:cNvPr id="20" name="Freeform 112">
                  <a:extLst>
                    <a:ext uri="{FF2B5EF4-FFF2-40B4-BE49-F238E27FC236}">
                      <a16:creationId xmlns:a16="http://schemas.microsoft.com/office/drawing/2014/main" id="{6D043765-BB8B-4B9E-83B8-DD75E6FFE6E1}"/>
                    </a:ext>
                  </a:extLst>
                </p:cNvPr>
                <p:cNvSpPr>
                  <a:spLocks/>
                </p:cNvSpPr>
                <p:nvPr/>
              </p:nvSpPr>
              <p:spPr bwMode="auto">
                <a:xfrm>
                  <a:off x="247650" y="1957388"/>
                  <a:ext cx="914400" cy="1087438"/>
                </a:xfrm>
                <a:custGeom>
                  <a:avLst/>
                  <a:gdLst>
                    <a:gd name="T0" fmla="*/ 914400 w 244"/>
                    <a:gd name="T1" fmla="*/ 993693 h 290"/>
                    <a:gd name="T2" fmla="*/ 820711 w 244"/>
                    <a:gd name="T3" fmla="*/ 1087438 h 290"/>
                    <a:gd name="T4" fmla="*/ 97436 w 244"/>
                    <a:gd name="T5" fmla="*/ 1087438 h 290"/>
                    <a:gd name="T6" fmla="*/ 0 w 244"/>
                    <a:gd name="T7" fmla="*/ 993693 h 290"/>
                    <a:gd name="T8" fmla="*/ 0 w 244"/>
                    <a:gd name="T9" fmla="*/ 93745 h 290"/>
                    <a:gd name="T10" fmla="*/ 97436 w 244"/>
                    <a:gd name="T11" fmla="*/ 0 h 290"/>
                    <a:gd name="T12" fmla="*/ 820711 w 244"/>
                    <a:gd name="T13" fmla="*/ 0 h 290"/>
                    <a:gd name="T14" fmla="*/ 914400 w 244"/>
                    <a:gd name="T15" fmla="*/ 93745 h 290"/>
                    <a:gd name="T16" fmla="*/ 914400 w 244"/>
                    <a:gd name="T17" fmla="*/ 993693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solidFill>
                  <a:srgbClr val="E6C4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1" name="Freeform 113">
                  <a:extLst>
                    <a:ext uri="{FF2B5EF4-FFF2-40B4-BE49-F238E27FC236}">
                      <a16:creationId xmlns:a16="http://schemas.microsoft.com/office/drawing/2014/main" id="{AB70B59F-D690-4D3C-9C29-9390244BBF2D}"/>
                    </a:ext>
                  </a:extLst>
                </p:cNvPr>
                <p:cNvSpPr>
                  <a:spLocks/>
                </p:cNvSpPr>
                <p:nvPr/>
              </p:nvSpPr>
              <p:spPr bwMode="auto">
                <a:xfrm>
                  <a:off x="366713" y="2076451"/>
                  <a:ext cx="676275" cy="850900"/>
                </a:xfrm>
                <a:custGeom>
                  <a:avLst/>
                  <a:gdLst>
                    <a:gd name="T0" fmla="*/ 676275 w 426"/>
                    <a:gd name="T1" fmla="*/ 850900 h 536"/>
                    <a:gd name="T2" fmla="*/ 0 w 426"/>
                    <a:gd name="T3" fmla="*/ 850900 h 536"/>
                    <a:gd name="T4" fmla="*/ 0 w 426"/>
                    <a:gd name="T5" fmla="*/ 0 h 536"/>
                    <a:gd name="T6" fmla="*/ 676275 w 426"/>
                    <a:gd name="T7" fmla="*/ 0 h 536"/>
                    <a:gd name="T8" fmla="*/ 676275 w 426"/>
                    <a:gd name="T9" fmla="*/ 850900 h 536"/>
                    <a:gd name="T10" fmla="*/ 676275 w 426"/>
                    <a:gd name="T11" fmla="*/ 850900 h 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6" h="536">
                      <a:moveTo>
                        <a:pt x="426" y="536"/>
                      </a:moveTo>
                      <a:lnTo>
                        <a:pt x="0" y="536"/>
                      </a:lnTo>
                      <a:lnTo>
                        <a:pt x="0" y="0"/>
                      </a:lnTo>
                      <a:lnTo>
                        <a:pt x="426" y="0"/>
                      </a:lnTo>
                      <a:lnTo>
                        <a:pt x="426" y="5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2" name="Oval 114">
                  <a:extLst>
                    <a:ext uri="{FF2B5EF4-FFF2-40B4-BE49-F238E27FC236}">
                      <a16:creationId xmlns:a16="http://schemas.microsoft.com/office/drawing/2014/main" id="{8B19130D-0C13-48DB-B2C4-A03F15C16CD4}"/>
                    </a:ext>
                  </a:extLst>
                </p:cNvPr>
                <p:cNvSpPr>
                  <a:spLocks noChangeArrowheads="1"/>
                </p:cNvSpPr>
                <p:nvPr/>
              </p:nvSpPr>
              <p:spPr bwMode="auto">
                <a:xfrm>
                  <a:off x="407988" y="2152651"/>
                  <a:ext cx="82550" cy="82550"/>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3" name="Rectangle 115">
                  <a:extLst>
                    <a:ext uri="{FF2B5EF4-FFF2-40B4-BE49-F238E27FC236}">
                      <a16:creationId xmlns:a16="http://schemas.microsoft.com/office/drawing/2014/main" id="{762F4223-A2B9-4DFC-A82A-A43AB25747A8}"/>
                    </a:ext>
                  </a:extLst>
                </p:cNvPr>
                <p:cNvSpPr>
                  <a:spLocks noChangeArrowheads="1"/>
                </p:cNvSpPr>
                <p:nvPr/>
              </p:nvSpPr>
              <p:spPr bwMode="auto">
                <a:xfrm>
                  <a:off x="550863" y="2170113"/>
                  <a:ext cx="454025" cy="460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4" name="Oval 116">
                  <a:extLst>
                    <a:ext uri="{FF2B5EF4-FFF2-40B4-BE49-F238E27FC236}">
                      <a16:creationId xmlns:a16="http://schemas.microsoft.com/office/drawing/2014/main" id="{9832F613-BF10-47E1-8F63-8BDB3D5C0951}"/>
                    </a:ext>
                  </a:extLst>
                </p:cNvPr>
                <p:cNvSpPr>
                  <a:spLocks noChangeArrowheads="1"/>
                </p:cNvSpPr>
                <p:nvPr/>
              </p:nvSpPr>
              <p:spPr bwMode="auto">
                <a:xfrm>
                  <a:off x="407988" y="2305051"/>
                  <a:ext cx="82550" cy="8731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5" name="Rectangle 117">
                  <a:extLst>
                    <a:ext uri="{FF2B5EF4-FFF2-40B4-BE49-F238E27FC236}">
                      <a16:creationId xmlns:a16="http://schemas.microsoft.com/office/drawing/2014/main" id="{E27C34F2-E06D-445F-A120-7BF0DB4C2F41}"/>
                    </a:ext>
                  </a:extLst>
                </p:cNvPr>
                <p:cNvSpPr>
                  <a:spLocks noChangeArrowheads="1"/>
                </p:cNvSpPr>
                <p:nvPr/>
              </p:nvSpPr>
              <p:spPr bwMode="auto">
                <a:xfrm>
                  <a:off x="550863" y="2324101"/>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6" name="Oval 118">
                  <a:extLst>
                    <a:ext uri="{FF2B5EF4-FFF2-40B4-BE49-F238E27FC236}">
                      <a16:creationId xmlns:a16="http://schemas.microsoft.com/office/drawing/2014/main" id="{0AB0FD74-3DC3-466E-A350-FD633A20499F}"/>
                    </a:ext>
                  </a:extLst>
                </p:cNvPr>
                <p:cNvSpPr>
                  <a:spLocks noChangeArrowheads="1"/>
                </p:cNvSpPr>
                <p:nvPr/>
              </p:nvSpPr>
              <p:spPr bwMode="auto">
                <a:xfrm>
                  <a:off x="407988" y="2463801"/>
                  <a:ext cx="82550" cy="8096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7" name="Rectangle 119">
                  <a:extLst>
                    <a:ext uri="{FF2B5EF4-FFF2-40B4-BE49-F238E27FC236}">
                      <a16:creationId xmlns:a16="http://schemas.microsoft.com/office/drawing/2014/main" id="{DD32BB66-BA0B-40B6-9438-83B59167D6C3}"/>
                    </a:ext>
                  </a:extLst>
                </p:cNvPr>
                <p:cNvSpPr>
                  <a:spLocks noChangeArrowheads="1"/>
                </p:cNvSpPr>
                <p:nvPr/>
              </p:nvSpPr>
              <p:spPr bwMode="auto">
                <a:xfrm>
                  <a:off x="550863" y="2478088"/>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28" name="Freeform 120">
                  <a:extLst>
                    <a:ext uri="{FF2B5EF4-FFF2-40B4-BE49-F238E27FC236}">
                      <a16:creationId xmlns:a16="http://schemas.microsoft.com/office/drawing/2014/main" id="{BA8199F2-F598-4F3C-BCA0-FC2AB94D2D29}"/>
                    </a:ext>
                  </a:extLst>
                </p:cNvPr>
                <p:cNvSpPr>
                  <a:spLocks/>
                </p:cNvSpPr>
                <p:nvPr/>
              </p:nvSpPr>
              <p:spPr bwMode="auto">
                <a:xfrm>
                  <a:off x="442913" y="2582863"/>
                  <a:ext cx="798513" cy="285750"/>
                </a:xfrm>
                <a:custGeom>
                  <a:avLst/>
                  <a:gdLst>
                    <a:gd name="T0" fmla="*/ 798513 w 503"/>
                    <a:gd name="T1" fmla="*/ 285750 h 180"/>
                    <a:gd name="T2" fmla="*/ 258763 w 503"/>
                    <a:gd name="T3" fmla="*/ 285750 h 180"/>
                    <a:gd name="T4" fmla="*/ 0 w 503"/>
                    <a:gd name="T5" fmla="*/ 146050 h 180"/>
                    <a:gd name="T6" fmla="*/ 258763 w 503"/>
                    <a:gd name="T7" fmla="*/ 0 h 180"/>
                    <a:gd name="T8" fmla="*/ 798513 w 503"/>
                    <a:gd name="T9" fmla="*/ 0 h 180"/>
                    <a:gd name="T10" fmla="*/ 798513 w 503"/>
                    <a:gd name="T11" fmla="*/ 285750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3" h="180">
                      <a:moveTo>
                        <a:pt x="503" y="180"/>
                      </a:moveTo>
                      <a:lnTo>
                        <a:pt x="163" y="180"/>
                      </a:lnTo>
                      <a:lnTo>
                        <a:pt x="0" y="92"/>
                      </a:lnTo>
                      <a:lnTo>
                        <a:pt x="163" y="0"/>
                      </a:lnTo>
                      <a:lnTo>
                        <a:pt x="503" y="0"/>
                      </a:lnTo>
                      <a:lnTo>
                        <a:pt x="503" y="18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9" name="Freeform 121">
                  <a:extLst>
                    <a:ext uri="{FF2B5EF4-FFF2-40B4-BE49-F238E27FC236}">
                      <a16:creationId xmlns:a16="http://schemas.microsoft.com/office/drawing/2014/main" id="{561B4732-9AAF-4325-ACAE-53A5E58015C2}"/>
                    </a:ext>
                  </a:extLst>
                </p:cNvPr>
                <p:cNvSpPr>
                  <a:spLocks/>
                </p:cNvSpPr>
                <p:nvPr/>
              </p:nvSpPr>
              <p:spPr bwMode="auto">
                <a:xfrm>
                  <a:off x="547688" y="2582863"/>
                  <a:ext cx="149225" cy="285750"/>
                </a:xfrm>
                <a:custGeom>
                  <a:avLst/>
                  <a:gdLst>
                    <a:gd name="T0" fmla="*/ 0 w 94"/>
                    <a:gd name="T1" fmla="*/ 203200 h 180"/>
                    <a:gd name="T2" fmla="*/ 149225 w 94"/>
                    <a:gd name="T3" fmla="*/ 285750 h 180"/>
                    <a:gd name="T4" fmla="*/ 149225 w 94"/>
                    <a:gd name="T5" fmla="*/ 0 h 180"/>
                    <a:gd name="T6" fmla="*/ 0 w 94"/>
                    <a:gd name="T7" fmla="*/ 85725 h 180"/>
                    <a:gd name="T8" fmla="*/ 0 w 94"/>
                    <a:gd name="T9" fmla="*/ 203200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80">
                      <a:moveTo>
                        <a:pt x="0" y="128"/>
                      </a:moveTo>
                      <a:lnTo>
                        <a:pt x="94" y="180"/>
                      </a:lnTo>
                      <a:lnTo>
                        <a:pt x="94" y="0"/>
                      </a:lnTo>
                      <a:lnTo>
                        <a:pt x="0" y="54"/>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0" name="Freeform 122">
                  <a:extLst>
                    <a:ext uri="{FF2B5EF4-FFF2-40B4-BE49-F238E27FC236}">
                      <a16:creationId xmlns:a16="http://schemas.microsoft.com/office/drawing/2014/main" id="{23F35C06-EC0C-4561-8D7C-7340C3AAF851}"/>
                    </a:ext>
                  </a:extLst>
                </p:cNvPr>
                <p:cNvSpPr>
                  <a:spLocks/>
                </p:cNvSpPr>
                <p:nvPr/>
              </p:nvSpPr>
              <p:spPr bwMode="auto">
                <a:xfrm>
                  <a:off x="550863" y="2593976"/>
                  <a:ext cx="142875" cy="266700"/>
                </a:xfrm>
                <a:custGeom>
                  <a:avLst/>
                  <a:gdLst>
                    <a:gd name="T0" fmla="*/ 142875 w 90"/>
                    <a:gd name="T1" fmla="*/ 266700 h 168"/>
                    <a:gd name="T2" fmla="*/ 0 w 90"/>
                    <a:gd name="T3" fmla="*/ 187325 h 168"/>
                    <a:gd name="T4" fmla="*/ 0 w 90"/>
                    <a:gd name="T5" fmla="*/ 79375 h 168"/>
                    <a:gd name="T6" fmla="*/ 142875 w 90"/>
                    <a:gd name="T7" fmla="*/ 0 h 168"/>
                    <a:gd name="T8" fmla="*/ 142875 w 90"/>
                    <a:gd name="T9" fmla="*/ 266700 h 168"/>
                    <a:gd name="T10" fmla="*/ 142875 w 90"/>
                    <a:gd name="T11" fmla="*/ 266700 h 1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168">
                      <a:moveTo>
                        <a:pt x="90" y="168"/>
                      </a:moveTo>
                      <a:lnTo>
                        <a:pt x="0" y="118"/>
                      </a:lnTo>
                      <a:lnTo>
                        <a:pt x="0" y="50"/>
                      </a:lnTo>
                      <a:lnTo>
                        <a:pt x="90" y="0"/>
                      </a:lnTo>
                      <a:lnTo>
                        <a:pt x="90" y="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grpSp>
        </p:grpSp>
        <p:cxnSp>
          <p:nvCxnSpPr>
            <p:cNvPr id="12" name="直接连接符 11">
              <a:extLst>
                <a:ext uri="{FF2B5EF4-FFF2-40B4-BE49-F238E27FC236}">
                  <a16:creationId xmlns:a16="http://schemas.microsoft.com/office/drawing/2014/main" id="{AC4FA88F-D9D4-4C34-A9C4-BE68A366FF0F}"/>
                </a:ext>
              </a:extLst>
            </p:cNvPr>
            <p:cNvCxnSpPr>
              <a:cxnSpLocks/>
            </p:cNvCxnSpPr>
            <p:nvPr/>
          </p:nvCxnSpPr>
          <p:spPr>
            <a:xfrm>
              <a:off x="1066010" y="2832502"/>
              <a:ext cx="504712" cy="0"/>
            </a:xfrm>
            <a:prstGeom prst="line">
              <a:avLst/>
            </a:prstGeom>
            <a:ln w="12700">
              <a:solidFill>
                <a:srgbClr val="C87E4C"/>
              </a:solidFill>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a16="http://schemas.microsoft.com/office/drawing/2014/main" id="{67D5EA37-7818-41C1-8CA3-C806ED84CA6F}"/>
                </a:ext>
              </a:extLst>
            </p:cNvPr>
            <p:cNvSpPr/>
            <p:nvPr/>
          </p:nvSpPr>
          <p:spPr>
            <a:xfrm>
              <a:off x="1537995" y="2799775"/>
              <a:ext cx="65455" cy="65455"/>
            </a:xfrm>
            <a:prstGeom prst="ellipse">
              <a:avLst/>
            </a:prstGeom>
            <a:solidFill>
              <a:srgbClr val="E6C46C"/>
            </a:solidFill>
            <a:ln>
              <a:solidFill>
                <a:srgbClr val="D28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2B6C18"/>
                </a:solidFill>
                <a:latin typeface="微软雅黑" panose="020B0503020204020204" pitchFamily="34" charset="-122"/>
                <a:ea typeface="微软雅黑" panose="020B0503020204020204" pitchFamily="34" charset="-122"/>
              </a:endParaRPr>
            </a:p>
          </p:txBody>
        </p:sp>
        <p:sp>
          <p:nvSpPr>
            <p:cNvPr id="16" name="矩形 4">
              <a:extLst>
                <a:ext uri="{FF2B5EF4-FFF2-40B4-BE49-F238E27FC236}">
                  <a16:creationId xmlns:a16="http://schemas.microsoft.com/office/drawing/2014/main" id="{9BF3AE0A-26FF-47CC-8D9C-7821009C023A}"/>
                </a:ext>
              </a:extLst>
            </p:cNvPr>
            <p:cNvSpPr>
              <a:spLocks noChangeArrowheads="1"/>
            </p:cNvSpPr>
            <p:nvPr/>
          </p:nvSpPr>
          <p:spPr bwMode="auto">
            <a:xfrm>
              <a:off x="1719851" y="2612783"/>
              <a:ext cx="78383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FontTx/>
                <a:buNone/>
              </a:pPr>
              <a:r>
                <a:rPr lang="zh-CN" altLang="en-US" sz="2400" b="1" dirty="0">
                  <a:solidFill>
                    <a:srgbClr val="C87E4C"/>
                  </a:solidFill>
                </a:rPr>
                <a:t>马克思主义给予我们展望未来世界的长远眼光和战略定力</a:t>
              </a:r>
            </a:p>
          </p:txBody>
        </p:sp>
      </p:grpSp>
      <p:sp>
        <p:nvSpPr>
          <p:cNvPr id="31" name="文本框 30">
            <a:extLst>
              <a:ext uri="{FF2B5EF4-FFF2-40B4-BE49-F238E27FC236}">
                <a16:creationId xmlns:a16="http://schemas.microsoft.com/office/drawing/2014/main" id="{8A63A440-2045-4A4A-B155-D289C5E7567F}"/>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pic>
        <p:nvPicPr>
          <p:cNvPr id="3" name="图片 2">
            <a:extLst>
              <a:ext uri="{FF2B5EF4-FFF2-40B4-BE49-F238E27FC236}">
                <a16:creationId xmlns:a16="http://schemas.microsoft.com/office/drawing/2014/main" id="{524341B3-9489-4268-B7F1-BFD01063BA5C}"/>
              </a:ext>
            </a:extLst>
          </p:cNvPr>
          <p:cNvPicPr>
            <a:picLocks noChangeAspect="1"/>
          </p:cNvPicPr>
          <p:nvPr/>
        </p:nvPicPr>
        <p:blipFill rotWithShape="1">
          <a:blip r:embed="rId2">
            <a:extLst>
              <a:ext uri="{28A0092B-C50C-407E-A947-70E740481C1C}">
                <a14:useLocalDpi xmlns:a14="http://schemas.microsoft.com/office/drawing/2010/main" val="0"/>
              </a:ext>
            </a:extLst>
          </a:blip>
          <a:srcRect b="7513"/>
          <a:stretch/>
        </p:blipFill>
        <p:spPr>
          <a:xfrm>
            <a:off x="6381601" y="2134677"/>
            <a:ext cx="2916065" cy="42213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图片 6">
            <a:extLst>
              <a:ext uri="{FF2B5EF4-FFF2-40B4-BE49-F238E27FC236}">
                <a16:creationId xmlns:a16="http://schemas.microsoft.com/office/drawing/2014/main" id="{94856C00-4D1A-4E85-90D7-57064A54D828}"/>
              </a:ext>
            </a:extLst>
          </p:cNvPr>
          <p:cNvPicPr>
            <a:picLocks noChangeAspect="1"/>
          </p:cNvPicPr>
          <p:nvPr/>
        </p:nvPicPr>
        <p:blipFill rotWithShape="1">
          <a:blip r:embed="rId3">
            <a:extLst>
              <a:ext uri="{28A0092B-C50C-407E-A947-70E740481C1C}">
                <a14:useLocalDpi xmlns:a14="http://schemas.microsoft.com/office/drawing/2010/main" val="0"/>
              </a:ext>
            </a:extLst>
          </a:blip>
          <a:srcRect t="17361" b="8194"/>
          <a:stretch/>
        </p:blipFill>
        <p:spPr>
          <a:xfrm>
            <a:off x="2285999" y="2134677"/>
            <a:ext cx="2916065" cy="42213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86663730"/>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文本框 3">
            <a:extLst>
              <a:ext uri="{FF2B5EF4-FFF2-40B4-BE49-F238E27FC236}">
                <a16:creationId xmlns:a16="http://schemas.microsoft.com/office/drawing/2014/main" id="{4B5EED57-D3A5-473B-B74D-FE8BB2C0BBE9}"/>
              </a:ext>
            </a:extLst>
          </p:cNvPr>
          <p:cNvSpPr txBox="1">
            <a:spLocks noChangeArrowheads="1"/>
          </p:cNvSpPr>
          <p:nvPr/>
        </p:nvSpPr>
        <p:spPr bwMode="auto">
          <a:xfrm>
            <a:off x="1719851" y="2754334"/>
            <a:ext cx="6152729" cy="279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57150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just" eaLnBrk="1" hangingPunct="1">
              <a:lnSpc>
                <a:spcPct val="150000"/>
              </a:lnSpc>
              <a:spcBef>
                <a:spcPts val="1400"/>
              </a:spcBef>
              <a:buNone/>
              <a:defRPr/>
            </a:pPr>
            <a:r>
              <a:rPr lang="zh-CN" altLang="en-US" sz="2400" dirty="0">
                <a:solidFill>
                  <a:prstClr val="black"/>
                </a:solidFill>
                <a:latin typeface="微软雅黑" panose="020B0503020204020204" pitchFamily="34" charset="-122"/>
              </a:rPr>
              <a:t> 中国共产党在马克思主义指导下，带领中国人民取得了革命、建设、改革的伟大胜利，中国人民实现了从站起来、富起来到强起来的伟大飞跃，</a:t>
            </a:r>
            <a:r>
              <a:rPr lang="zh-CN" altLang="en-US" sz="2400" b="1" dirty="0">
                <a:solidFill>
                  <a:prstClr val="black"/>
                </a:solidFill>
                <a:latin typeface="微软雅黑" panose="020B0503020204020204" pitchFamily="34" charset="-122"/>
              </a:rPr>
              <a:t>中华民族伟大复兴进入了不可逆转的历史进程</a:t>
            </a:r>
            <a:r>
              <a:rPr lang="zh-CN" altLang="en-US" sz="2400" dirty="0">
                <a:solidFill>
                  <a:prstClr val="black"/>
                </a:solidFill>
                <a:latin typeface="微软雅黑" panose="020B0503020204020204" pitchFamily="34" charset="-122"/>
              </a:rPr>
              <a:t>。</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a:extLst>
              <a:ext uri="{FF2B5EF4-FFF2-40B4-BE49-F238E27FC236}">
                <a16:creationId xmlns:a16="http://schemas.microsoft.com/office/drawing/2014/main" id="{3DC3EE31-9DAA-4DAE-BD18-44A068635688}"/>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sp>
        <p:nvSpPr>
          <p:cNvPr id="18" name="矩形: 圆角 17">
            <a:extLst>
              <a:ext uri="{FF2B5EF4-FFF2-40B4-BE49-F238E27FC236}">
                <a16:creationId xmlns:a16="http://schemas.microsoft.com/office/drawing/2014/main" id="{AF9CA5C3-4388-4CD7-96B2-15A858118855}"/>
              </a:ext>
            </a:extLst>
          </p:cNvPr>
          <p:cNvSpPr/>
          <p:nvPr/>
        </p:nvSpPr>
        <p:spPr>
          <a:xfrm>
            <a:off x="2898098" y="1064542"/>
            <a:ext cx="6395804" cy="630237"/>
          </a:xfrm>
          <a:prstGeom prst="roundRect">
            <a:avLst>
              <a:gd name="adj" fmla="val 50000"/>
            </a:avLst>
          </a:prstGeom>
          <a:solidFill>
            <a:srgbClr val="AE6836"/>
          </a:solidFill>
          <a:ln w="31750">
            <a:solidFill>
              <a:srgbClr val="C87E4C">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lvl="0" algn="ctr">
              <a:defRPr/>
            </a:pPr>
            <a:r>
              <a:rPr lang="zh-CN" altLang="en-US" sz="2800" b="1" dirty="0">
                <a:solidFill>
                  <a:prstClr val="white"/>
                </a:solidFill>
                <a:latin typeface="微软雅黑" panose="020B0503020204020204" pitchFamily="34" charset="-122"/>
                <a:ea typeface="微软雅黑" panose="020B0503020204020204" pitchFamily="34" charset="-122"/>
                <a:sym typeface="思源黑体 CN Medium" panose="020B0600000000000000" pitchFamily="34" charset="-122"/>
              </a:rPr>
              <a:t>（二）指引当代中国发展的行动指南</a:t>
            </a:r>
          </a:p>
        </p:txBody>
      </p:sp>
      <p:grpSp>
        <p:nvGrpSpPr>
          <p:cNvPr id="20" name="组合 19">
            <a:extLst>
              <a:ext uri="{FF2B5EF4-FFF2-40B4-BE49-F238E27FC236}">
                <a16:creationId xmlns:a16="http://schemas.microsoft.com/office/drawing/2014/main" id="{AD5F40B6-9BB1-4705-9B84-816492AB8D23}"/>
              </a:ext>
            </a:extLst>
          </p:cNvPr>
          <p:cNvGrpSpPr/>
          <p:nvPr/>
        </p:nvGrpSpPr>
        <p:grpSpPr>
          <a:xfrm>
            <a:off x="613568" y="1840263"/>
            <a:ext cx="7580556" cy="490002"/>
            <a:chOff x="613568" y="2584446"/>
            <a:chExt cx="7580556" cy="490002"/>
          </a:xfrm>
        </p:grpSpPr>
        <p:grpSp>
          <p:nvGrpSpPr>
            <p:cNvPr id="21" name="组合 20">
              <a:extLst>
                <a:ext uri="{FF2B5EF4-FFF2-40B4-BE49-F238E27FC236}">
                  <a16:creationId xmlns:a16="http://schemas.microsoft.com/office/drawing/2014/main" id="{138D53FB-AD8B-4931-B47A-A1FA901EC37C}"/>
                </a:ext>
              </a:extLst>
            </p:cNvPr>
            <p:cNvGrpSpPr/>
            <p:nvPr/>
          </p:nvGrpSpPr>
          <p:grpSpPr>
            <a:xfrm>
              <a:off x="613568" y="2584446"/>
              <a:ext cx="452442" cy="452442"/>
              <a:chOff x="613568" y="2584446"/>
              <a:chExt cx="452442" cy="452442"/>
            </a:xfrm>
          </p:grpSpPr>
          <p:sp>
            <p:nvSpPr>
              <p:cNvPr id="25" name="椭圆 24">
                <a:extLst>
                  <a:ext uri="{FF2B5EF4-FFF2-40B4-BE49-F238E27FC236}">
                    <a16:creationId xmlns:a16="http://schemas.microsoft.com/office/drawing/2014/main" id="{D4A0618D-5325-479A-B0D3-BAB2AE1C559D}"/>
                  </a:ext>
                </a:extLst>
              </p:cNvPr>
              <p:cNvSpPr/>
              <p:nvPr/>
            </p:nvSpPr>
            <p:spPr>
              <a:xfrm>
                <a:off x="613568" y="2584446"/>
                <a:ext cx="452442" cy="452442"/>
              </a:xfrm>
              <a:prstGeom prst="ellipse">
                <a:avLst/>
              </a:prstGeom>
              <a:noFill/>
              <a:ln w="15875">
                <a:solidFill>
                  <a:srgbClr val="C8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B6C18"/>
                  </a:solidFill>
                  <a:latin typeface="微软雅黑" panose="020B0503020204020204" pitchFamily="34" charset="-122"/>
                  <a:ea typeface="微软雅黑" panose="020B0503020204020204" pitchFamily="34" charset="-122"/>
                </a:endParaRPr>
              </a:p>
            </p:txBody>
          </p:sp>
          <p:grpSp>
            <p:nvGrpSpPr>
              <p:cNvPr id="26" name="组合 111">
                <a:extLst>
                  <a:ext uri="{FF2B5EF4-FFF2-40B4-BE49-F238E27FC236}">
                    <a16:creationId xmlns:a16="http://schemas.microsoft.com/office/drawing/2014/main" id="{F372C67E-D3DA-4098-9B4C-E37B3833B005}"/>
                  </a:ext>
                </a:extLst>
              </p:cNvPr>
              <p:cNvGrpSpPr>
                <a:grpSpLocks/>
              </p:cNvGrpSpPr>
              <p:nvPr/>
            </p:nvGrpSpPr>
            <p:grpSpPr bwMode="auto">
              <a:xfrm>
                <a:off x="730572" y="2691156"/>
                <a:ext cx="218434" cy="239022"/>
                <a:chOff x="247650" y="1957388"/>
                <a:chExt cx="993776" cy="1087438"/>
              </a:xfrm>
            </p:grpSpPr>
            <p:sp>
              <p:nvSpPr>
                <p:cNvPr id="27" name="Freeform 112">
                  <a:extLst>
                    <a:ext uri="{FF2B5EF4-FFF2-40B4-BE49-F238E27FC236}">
                      <a16:creationId xmlns:a16="http://schemas.microsoft.com/office/drawing/2014/main" id="{6BCBF358-D458-44A1-8AAB-076A5262787B}"/>
                    </a:ext>
                  </a:extLst>
                </p:cNvPr>
                <p:cNvSpPr>
                  <a:spLocks/>
                </p:cNvSpPr>
                <p:nvPr/>
              </p:nvSpPr>
              <p:spPr bwMode="auto">
                <a:xfrm>
                  <a:off x="247650" y="1957388"/>
                  <a:ext cx="914400" cy="1087438"/>
                </a:xfrm>
                <a:custGeom>
                  <a:avLst/>
                  <a:gdLst>
                    <a:gd name="T0" fmla="*/ 914400 w 244"/>
                    <a:gd name="T1" fmla="*/ 993693 h 290"/>
                    <a:gd name="T2" fmla="*/ 820711 w 244"/>
                    <a:gd name="T3" fmla="*/ 1087438 h 290"/>
                    <a:gd name="T4" fmla="*/ 97436 w 244"/>
                    <a:gd name="T5" fmla="*/ 1087438 h 290"/>
                    <a:gd name="T6" fmla="*/ 0 w 244"/>
                    <a:gd name="T7" fmla="*/ 993693 h 290"/>
                    <a:gd name="T8" fmla="*/ 0 w 244"/>
                    <a:gd name="T9" fmla="*/ 93745 h 290"/>
                    <a:gd name="T10" fmla="*/ 97436 w 244"/>
                    <a:gd name="T11" fmla="*/ 0 h 290"/>
                    <a:gd name="T12" fmla="*/ 820711 w 244"/>
                    <a:gd name="T13" fmla="*/ 0 h 290"/>
                    <a:gd name="T14" fmla="*/ 914400 w 244"/>
                    <a:gd name="T15" fmla="*/ 93745 h 290"/>
                    <a:gd name="T16" fmla="*/ 914400 w 244"/>
                    <a:gd name="T17" fmla="*/ 993693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solidFill>
                  <a:srgbClr val="E6C46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8" name="Freeform 113">
                  <a:extLst>
                    <a:ext uri="{FF2B5EF4-FFF2-40B4-BE49-F238E27FC236}">
                      <a16:creationId xmlns:a16="http://schemas.microsoft.com/office/drawing/2014/main" id="{A46BD462-569E-4758-A9AF-2FBB4DD219B6}"/>
                    </a:ext>
                  </a:extLst>
                </p:cNvPr>
                <p:cNvSpPr>
                  <a:spLocks/>
                </p:cNvSpPr>
                <p:nvPr/>
              </p:nvSpPr>
              <p:spPr bwMode="auto">
                <a:xfrm>
                  <a:off x="366713" y="2076451"/>
                  <a:ext cx="676275" cy="850900"/>
                </a:xfrm>
                <a:custGeom>
                  <a:avLst/>
                  <a:gdLst>
                    <a:gd name="T0" fmla="*/ 676275 w 426"/>
                    <a:gd name="T1" fmla="*/ 850900 h 536"/>
                    <a:gd name="T2" fmla="*/ 0 w 426"/>
                    <a:gd name="T3" fmla="*/ 850900 h 536"/>
                    <a:gd name="T4" fmla="*/ 0 w 426"/>
                    <a:gd name="T5" fmla="*/ 0 h 536"/>
                    <a:gd name="T6" fmla="*/ 676275 w 426"/>
                    <a:gd name="T7" fmla="*/ 0 h 536"/>
                    <a:gd name="T8" fmla="*/ 676275 w 426"/>
                    <a:gd name="T9" fmla="*/ 850900 h 536"/>
                    <a:gd name="T10" fmla="*/ 676275 w 426"/>
                    <a:gd name="T11" fmla="*/ 850900 h 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6" h="536">
                      <a:moveTo>
                        <a:pt x="426" y="536"/>
                      </a:moveTo>
                      <a:lnTo>
                        <a:pt x="0" y="536"/>
                      </a:lnTo>
                      <a:lnTo>
                        <a:pt x="0" y="0"/>
                      </a:lnTo>
                      <a:lnTo>
                        <a:pt x="426" y="0"/>
                      </a:lnTo>
                      <a:lnTo>
                        <a:pt x="426" y="5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29" name="Oval 114">
                  <a:extLst>
                    <a:ext uri="{FF2B5EF4-FFF2-40B4-BE49-F238E27FC236}">
                      <a16:creationId xmlns:a16="http://schemas.microsoft.com/office/drawing/2014/main" id="{78666163-124A-4E4F-B254-02805C85796C}"/>
                    </a:ext>
                  </a:extLst>
                </p:cNvPr>
                <p:cNvSpPr>
                  <a:spLocks noChangeArrowheads="1"/>
                </p:cNvSpPr>
                <p:nvPr/>
              </p:nvSpPr>
              <p:spPr bwMode="auto">
                <a:xfrm>
                  <a:off x="407988" y="2152651"/>
                  <a:ext cx="82550" cy="82550"/>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0" name="Rectangle 115">
                  <a:extLst>
                    <a:ext uri="{FF2B5EF4-FFF2-40B4-BE49-F238E27FC236}">
                      <a16:creationId xmlns:a16="http://schemas.microsoft.com/office/drawing/2014/main" id="{BC871A8F-C045-49D1-B4C6-657C47C0E81D}"/>
                    </a:ext>
                  </a:extLst>
                </p:cNvPr>
                <p:cNvSpPr>
                  <a:spLocks noChangeArrowheads="1"/>
                </p:cNvSpPr>
                <p:nvPr/>
              </p:nvSpPr>
              <p:spPr bwMode="auto">
                <a:xfrm>
                  <a:off x="550863" y="2170113"/>
                  <a:ext cx="454025" cy="460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1" name="Oval 116">
                  <a:extLst>
                    <a:ext uri="{FF2B5EF4-FFF2-40B4-BE49-F238E27FC236}">
                      <a16:creationId xmlns:a16="http://schemas.microsoft.com/office/drawing/2014/main" id="{A4A486BB-1A0A-4D12-BF4E-B076DB5D9E45}"/>
                    </a:ext>
                  </a:extLst>
                </p:cNvPr>
                <p:cNvSpPr>
                  <a:spLocks noChangeArrowheads="1"/>
                </p:cNvSpPr>
                <p:nvPr/>
              </p:nvSpPr>
              <p:spPr bwMode="auto">
                <a:xfrm>
                  <a:off x="407988" y="2305051"/>
                  <a:ext cx="82550" cy="8731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2" name="Rectangle 117">
                  <a:extLst>
                    <a:ext uri="{FF2B5EF4-FFF2-40B4-BE49-F238E27FC236}">
                      <a16:creationId xmlns:a16="http://schemas.microsoft.com/office/drawing/2014/main" id="{D241AC82-606D-4BF1-9EF0-3ED2ABB7BA28}"/>
                    </a:ext>
                  </a:extLst>
                </p:cNvPr>
                <p:cNvSpPr>
                  <a:spLocks noChangeArrowheads="1"/>
                </p:cNvSpPr>
                <p:nvPr/>
              </p:nvSpPr>
              <p:spPr bwMode="auto">
                <a:xfrm>
                  <a:off x="550863" y="2324101"/>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3" name="Oval 118">
                  <a:extLst>
                    <a:ext uri="{FF2B5EF4-FFF2-40B4-BE49-F238E27FC236}">
                      <a16:creationId xmlns:a16="http://schemas.microsoft.com/office/drawing/2014/main" id="{06CFC6AD-9CCE-4056-BD53-7E6B561B019A}"/>
                    </a:ext>
                  </a:extLst>
                </p:cNvPr>
                <p:cNvSpPr>
                  <a:spLocks noChangeArrowheads="1"/>
                </p:cNvSpPr>
                <p:nvPr/>
              </p:nvSpPr>
              <p:spPr bwMode="auto">
                <a:xfrm>
                  <a:off x="407988" y="2463801"/>
                  <a:ext cx="82550" cy="80963"/>
                </a:xfrm>
                <a:prstGeom prst="ellipse">
                  <a:avLst/>
                </a:pr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4" name="Rectangle 119">
                  <a:extLst>
                    <a:ext uri="{FF2B5EF4-FFF2-40B4-BE49-F238E27FC236}">
                      <a16:creationId xmlns:a16="http://schemas.microsoft.com/office/drawing/2014/main" id="{84439A63-7357-4647-8342-5571BEA50478}"/>
                    </a:ext>
                  </a:extLst>
                </p:cNvPr>
                <p:cNvSpPr>
                  <a:spLocks noChangeArrowheads="1"/>
                </p:cNvSpPr>
                <p:nvPr/>
              </p:nvSpPr>
              <p:spPr bwMode="auto">
                <a:xfrm>
                  <a:off x="550863" y="2478088"/>
                  <a:ext cx="454025" cy="492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endParaRPr lang="zh-CN" altLang="en-US" b="1">
                    <a:solidFill>
                      <a:prstClr val="black"/>
                    </a:solidFill>
                    <a:cs typeface="+mn-cs"/>
                  </a:endParaRPr>
                </a:p>
              </p:txBody>
            </p:sp>
            <p:sp>
              <p:nvSpPr>
                <p:cNvPr id="35" name="Freeform 120">
                  <a:extLst>
                    <a:ext uri="{FF2B5EF4-FFF2-40B4-BE49-F238E27FC236}">
                      <a16:creationId xmlns:a16="http://schemas.microsoft.com/office/drawing/2014/main" id="{32B181AE-C5E3-4F8B-A482-BCB5519C5BE8}"/>
                    </a:ext>
                  </a:extLst>
                </p:cNvPr>
                <p:cNvSpPr>
                  <a:spLocks/>
                </p:cNvSpPr>
                <p:nvPr/>
              </p:nvSpPr>
              <p:spPr bwMode="auto">
                <a:xfrm>
                  <a:off x="442913" y="2582863"/>
                  <a:ext cx="798513" cy="285750"/>
                </a:xfrm>
                <a:custGeom>
                  <a:avLst/>
                  <a:gdLst>
                    <a:gd name="T0" fmla="*/ 798513 w 503"/>
                    <a:gd name="T1" fmla="*/ 285750 h 180"/>
                    <a:gd name="T2" fmla="*/ 258763 w 503"/>
                    <a:gd name="T3" fmla="*/ 285750 h 180"/>
                    <a:gd name="T4" fmla="*/ 0 w 503"/>
                    <a:gd name="T5" fmla="*/ 146050 h 180"/>
                    <a:gd name="T6" fmla="*/ 258763 w 503"/>
                    <a:gd name="T7" fmla="*/ 0 h 180"/>
                    <a:gd name="T8" fmla="*/ 798513 w 503"/>
                    <a:gd name="T9" fmla="*/ 0 h 180"/>
                    <a:gd name="T10" fmla="*/ 798513 w 503"/>
                    <a:gd name="T11" fmla="*/ 285750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3" h="180">
                      <a:moveTo>
                        <a:pt x="503" y="180"/>
                      </a:moveTo>
                      <a:lnTo>
                        <a:pt x="163" y="180"/>
                      </a:lnTo>
                      <a:lnTo>
                        <a:pt x="0" y="92"/>
                      </a:lnTo>
                      <a:lnTo>
                        <a:pt x="163" y="0"/>
                      </a:lnTo>
                      <a:lnTo>
                        <a:pt x="503" y="0"/>
                      </a:lnTo>
                      <a:lnTo>
                        <a:pt x="503" y="18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6" name="Freeform 121">
                  <a:extLst>
                    <a:ext uri="{FF2B5EF4-FFF2-40B4-BE49-F238E27FC236}">
                      <a16:creationId xmlns:a16="http://schemas.microsoft.com/office/drawing/2014/main" id="{BA60733C-2066-4945-B8E5-AB23259139B4}"/>
                    </a:ext>
                  </a:extLst>
                </p:cNvPr>
                <p:cNvSpPr>
                  <a:spLocks/>
                </p:cNvSpPr>
                <p:nvPr/>
              </p:nvSpPr>
              <p:spPr bwMode="auto">
                <a:xfrm>
                  <a:off x="547688" y="2582863"/>
                  <a:ext cx="149225" cy="285750"/>
                </a:xfrm>
                <a:custGeom>
                  <a:avLst/>
                  <a:gdLst>
                    <a:gd name="T0" fmla="*/ 0 w 94"/>
                    <a:gd name="T1" fmla="*/ 203200 h 180"/>
                    <a:gd name="T2" fmla="*/ 149225 w 94"/>
                    <a:gd name="T3" fmla="*/ 285750 h 180"/>
                    <a:gd name="T4" fmla="*/ 149225 w 94"/>
                    <a:gd name="T5" fmla="*/ 0 h 180"/>
                    <a:gd name="T6" fmla="*/ 0 w 94"/>
                    <a:gd name="T7" fmla="*/ 85725 h 180"/>
                    <a:gd name="T8" fmla="*/ 0 w 94"/>
                    <a:gd name="T9" fmla="*/ 203200 h 1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80">
                      <a:moveTo>
                        <a:pt x="0" y="128"/>
                      </a:moveTo>
                      <a:lnTo>
                        <a:pt x="94" y="180"/>
                      </a:lnTo>
                      <a:lnTo>
                        <a:pt x="94" y="0"/>
                      </a:lnTo>
                      <a:lnTo>
                        <a:pt x="0" y="54"/>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sp>
              <p:nvSpPr>
                <p:cNvPr id="37" name="Freeform 122">
                  <a:extLst>
                    <a:ext uri="{FF2B5EF4-FFF2-40B4-BE49-F238E27FC236}">
                      <a16:creationId xmlns:a16="http://schemas.microsoft.com/office/drawing/2014/main" id="{A4CB4440-7F8F-4B6C-BD8D-51F15BF2C3EE}"/>
                    </a:ext>
                  </a:extLst>
                </p:cNvPr>
                <p:cNvSpPr>
                  <a:spLocks/>
                </p:cNvSpPr>
                <p:nvPr/>
              </p:nvSpPr>
              <p:spPr bwMode="auto">
                <a:xfrm>
                  <a:off x="550863" y="2593976"/>
                  <a:ext cx="142875" cy="266700"/>
                </a:xfrm>
                <a:custGeom>
                  <a:avLst/>
                  <a:gdLst>
                    <a:gd name="T0" fmla="*/ 142875 w 90"/>
                    <a:gd name="T1" fmla="*/ 266700 h 168"/>
                    <a:gd name="T2" fmla="*/ 0 w 90"/>
                    <a:gd name="T3" fmla="*/ 187325 h 168"/>
                    <a:gd name="T4" fmla="*/ 0 w 90"/>
                    <a:gd name="T5" fmla="*/ 79375 h 168"/>
                    <a:gd name="T6" fmla="*/ 142875 w 90"/>
                    <a:gd name="T7" fmla="*/ 0 h 168"/>
                    <a:gd name="T8" fmla="*/ 142875 w 90"/>
                    <a:gd name="T9" fmla="*/ 266700 h 168"/>
                    <a:gd name="T10" fmla="*/ 142875 w 90"/>
                    <a:gd name="T11" fmla="*/ 266700 h 1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168">
                      <a:moveTo>
                        <a:pt x="90" y="168"/>
                      </a:moveTo>
                      <a:lnTo>
                        <a:pt x="0" y="118"/>
                      </a:lnTo>
                      <a:lnTo>
                        <a:pt x="0" y="50"/>
                      </a:lnTo>
                      <a:lnTo>
                        <a:pt x="90" y="0"/>
                      </a:lnTo>
                      <a:lnTo>
                        <a:pt x="90" y="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b="1">
                    <a:solidFill>
                      <a:prstClr val="black"/>
                    </a:solidFill>
                    <a:latin typeface="Arial" panose="020B0604020202020204" pitchFamily="34" charset="0"/>
                    <a:ea typeface="宋体" panose="02010600030101010101" pitchFamily="2" charset="-122"/>
                    <a:cs typeface="+mn-cs"/>
                  </a:endParaRPr>
                </a:p>
              </p:txBody>
            </p:sp>
          </p:grpSp>
        </p:grpSp>
        <p:cxnSp>
          <p:nvCxnSpPr>
            <p:cNvPr id="22" name="直接连接符 21">
              <a:extLst>
                <a:ext uri="{FF2B5EF4-FFF2-40B4-BE49-F238E27FC236}">
                  <a16:creationId xmlns:a16="http://schemas.microsoft.com/office/drawing/2014/main" id="{DD861F8A-8DA3-4C7B-B559-76DCF2C7C7B7}"/>
                </a:ext>
              </a:extLst>
            </p:cNvPr>
            <p:cNvCxnSpPr>
              <a:cxnSpLocks/>
            </p:cNvCxnSpPr>
            <p:nvPr/>
          </p:nvCxnSpPr>
          <p:spPr>
            <a:xfrm>
              <a:off x="1066010" y="2832502"/>
              <a:ext cx="504712" cy="0"/>
            </a:xfrm>
            <a:prstGeom prst="line">
              <a:avLst/>
            </a:prstGeom>
            <a:ln w="12700">
              <a:solidFill>
                <a:srgbClr val="C87E4C"/>
              </a:solidFill>
            </a:ln>
          </p:spPr>
          <p:style>
            <a:lnRef idx="1">
              <a:schemeClr val="accent1"/>
            </a:lnRef>
            <a:fillRef idx="0">
              <a:schemeClr val="accent1"/>
            </a:fillRef>
            <a:effectRef idx="0">
              <a:schemeClr val="accent1"/>
            </a:effectRef>
            <a:fontRef idx="minor">
              <a:schemeClr val="tx1"/>
            </a:fontRef>
          </p:style>
        </p:cxnSp>
        <p:sp>
          <p:nvSpPr>
            <p:cNvPr id="23" name="椭圆 22">
              <a:extLst>
                <a:ext uri="{FF2B5EF4-FFF2-40B4-BE49-F238E27FC236}">
                  <a16:creationId xmlns:a16="http://schemas.microsoft.com/office/drawing/2014/main" id="{3FD55036-767E-487B-A3E4-44A8F7722604}"/>
                </a:ext>
              </a:extLst>
            </p:cNvPr>
            <p:cNvSpPr/>
            <p:nvPr/>
          </p:nvSpPr>
          <p:spPr>
            <a:xfrm>
              <a:off x="1537995" y="2799775"/>
              <a:ext cx="65455" cy="65455"/>
            </a:xfrm>
            <a:prstGeom prst="ellipse">
              <a:avLst/>
            </a:prstGeom>
            <a:solidFill>
              <a:srgbClr val="E6C46C"/>
            </a:solidFill>
            <a:ln>
              <a:solidFill>
                <a:srgbClr val="D283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2B6C18"/>
                </a:solidFill>
                <a:latin typeface="微软雅黑" panose="020B0503020204020204" pitchFamily="34" charset="-122"/>
                <a:ea typeface="微软雅黑" panose="020B0503020204020204" pitchFamily="34" charset="-122"/>
              </a:endParaRPr>
            </a:p>
          </p:txBody>
        </p:sp>
        <p:sp>
          <p:nvSpPr>
            <p:cNvPr id="24" name="矩形 4">
              <a:extLst>
                <a:ext uri="{FF2B5EF4-FFF2-40B4-BE49-F238E27FC236}">
                  <a16:creationId xmlns:a16="http://schemas.microsoft.com/office/drawing/2014/main" id="{03D7DBEF-4865-41B5-B4CE-19AE43E6CAA5}"/>
                </a:ext>
              </a:extLst>
            </p:cNvPr>
            <p:cNvSpPr>
              <a:spLocks noChangeArrowheads="1"/>
            </p:cNvSpPr>
            <p:nvPr/>
          </p:nvSpPr>
          <p:spPr bwMode="auto">
            <a:xfrm>
              <a:off x="1719851" y="2612783"/>
              <a:ext cx="64742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panose="020B0503020204020204" pitchFamily="34" charset="-122"/>
                  <a:ea typeface="微软雅黑" panose="020B0503020204020204" pitchFamily="34" charset="-122"/>
                </a:defRPr>
              </a:lvl9pPr>
            </a:lstStyle>
            <a:p>
              <a:pPr>
                <a:lnSpc>
                  <a:spcPct val="100000"/>
                </a:lnSpc>
                <a:spcBef>
                  <a:spcPct val="0"/>
                </a:spcBef>
                <a:buFontTx/>
                <a:buNone/>
              </a:pPr>
              <a:r>
                <a:rPr lang="zh-CN" altLang="en-US" sz="2400" b="1" dirty="0">
                  <a:solidFill>
                    <a:srgbClr val="C87E4C"/>
                  </a:solidFill>
                </a:rPr>
                <a:t>马克思主义是指引当代中国发展的精神旗帜</a:t>
              </a:r>
            </a:p>
          </p:txBody>
        </p:sp>
      </p:grpSp>
      <p:pic>
        <p:nvPicPr>
          <p:cNvPr id="4" name="图片 3">
            <a:extLst>
              <a:ext uri="{FF2B5EF4-FFF2-40B4-BE49-F238E27FC236}">
                <a16:creationId xmlns:a16="http://schemas.microsoft.com/office/drawing/2014/main" id="{204E2503-1E17-4448-B56A-D452380993E3}"/>
              </a:ext>
            </a:extLst>
          </p:cNvPr>
          <p:cNvPicPr>
            <a:picLocks noChangeAspect="1"/>
          </p:cNvPicPr>
          <p:nvPr/>
        </p:nvPicPr>
        <p:blipFill rotWithShape="1">
          <a:blip r:embed="rId2">
            <a:extLst>
              <a:ext uri="{28A0092B-C50C-407E-A947-70E740481C1C}">
                <a14:useLocalDpi xmlns:a14="http://schemas.microsoft.com/office/drawing/2010/main" val="0"/>
              </a:ext>
            </a:extLst>
          </a:blip>
          <a:srcRect b="8865"/>
          <a:stretch/>
        </p:blipFill>
        <p:spPr>
          <a:xfrm>
            <a:off x="8642459" y="2423330"/>
            <a:ext cx="2450609" cy="39679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9038910"/>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5F7E984-0C61-41C4-87E1-47814C29F3C2}"/>
              </a:ext>
            </a:extLst>
          </p:cNvPr>
          <p:cNvPicPr>
            <a:picLocks noChangeAspect="1"/>
          </p:cNvPicPr>
          <p:nvPr/>
        </p:nvPicPr>
        <p:blipFill rotWithShape="1">
          <a:blip r:embed="rId7"/>
          <a:srcRect t="11771" b="44376"/>
          <a:stretch/>
        </p:blipFill>
        <p:spPr>
          <a:xfrm>
            <a:off x="-8580" y="2900039"/>
            <a:ext cx="12200580" cy="3957962"/>
          </a:xfrm>
          <a:prstGeom prst="rect">
            <a:avLst/>
          </a:prstGeom>
        </p:spPr>
      </p:pic>
      <p:grpSp>
        <p:nvGrpSpPr>
          <p:cNvPr id="8" name="组合 7">
            <a:extLst>
              <a:ext uri="{FF2B5EF4-FFF2-40B4-BE49-F238E27FC236}">
                <a16:creationId xmlns:a16="http://schemas.microsoft.com/office/drawing/2014/main" id="{0A71086A-8A48-4252-AAFC-F0E7054D3024}"/>
              </a:ext>
            </a:extLst>
          </p:cNvPr>
          <p:cNvGrpSpPr/>
          <p:nvPr/>
        </p:nvGrpSpPr>
        <p:grpSpPr>
          <a:xfrm>
            <a:off x="199869" y="186885"/>
            <a:ext cx="11792262" cy="6521508"/>
            <a:chOff x="199869" y="186885"/>
            <a:chExt cx="11792262" cy="6521508"/>
          </a:xfrm>
        </p:grpSpPr>
        <p:sp>
          <p:nvSpPr>
            <p:cNvPr id="12" name="圆角矩形 18">
              <a:extLst>
                <a:ext uri="{FF2B5EF4-FFF2-40B4-BE49-F238E27FC236}">
                  <a16:creationId xmlns:a16="http://schemas.microsoft.com/office/drawing/2014/main" id="{271589A1-A0BA-420D-8FB5-B75BE0A6486B}"/>
                </a:ext>
              </a:extLst>
            </p:cNvPr>
            <p:cNvSpPr/>
            <p:nvPr/>
          </p:nvSpPr>
          <p:spPr>
            <a:xfrm>
              <a:off x="199869" y="314792"/>
              <a:ext cx="11792262" cy="6393601"/>
            </a:xfrm>
            <a:prstGeom prst="roundRect">
              <a:avLst>
                <a:gd name="adj" fmla="val 1667"/>
              </a:avLst>
            </a:prstGeom>
            <a:solidFill>
              <a:sysClr val="window" lastClr="FFFFFF">
                <a:alpha val="98000"/>
              </a:sysClr>
            </a:solidFill>
            <a:ln w="12700" cap="flat" cmpd="sng" algn="ctr">
              <a:noFill/>
              <a:prstDash val="solid"/>
              <a:miter lim="800000"/>
            </a:ln>
            <a:effectLst>
              <a:outerShdw blurRad="114300" sx="102000" sy="102000" algn="ctr" rotWithShape="0">
                <a:prstClr val="black">
                  <a:alpha val="4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圆角矩形 25">
              <a:extLst>
                <a:ext uri="{FF2B5EF4-FFF2-40B4-BE49-F238E27FC236}">
                  <a16:creationId xmlns:a16="http://schemas.microsoft.com/office/drawing/2014/main" id="{3C65B0C6-22F5-4830-9807-1BD7183F9EA5}"/>
                </a:ext>
              </a:extLst>
            </p:cNvPr>
            <p:cNvSpPr/>
            <p:nvPr/>
          </p:nvSpPr>
          <p:spPr>
            <a:xfrm>
              <a:off x="408318" y="507593"/>
              <a:ext cx="11375364" cy="5992795"/>
            </a:xfrm>
            <a:prstGeom prst="roundRect">
              <a:avLst>
                <a:gd name="adj" fmla="val 1667"/>
              </a:avLst>
            </a:prstGeom>
            <a:noFill/>
            <a:ln w="19050" cap="flat" cmpd="sng" algn="ctr">
              <a:solidFill>
                <a:srgbClr val="E6C46C"/>
              </a:solidFill>
              <a:prstDash val="solid"/>
              <a:miter lim="800000"/>
            </a:ln>
            <a:effectLst>
              <a:outerShdw blurRad="114300" sx="102000" sy="102000" algn="ctr" rotWithShape="0">
                <a:prstClr val="black">
                  <a:alpha val="4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圆角矩形 23">
              <a:extLst>
                <a:ext uri="{FF2B5EF4-FFF2-40B4-BE49-F238E27FC236}">
                  <a16:creationId xmlns:a16="http://schemas.microsoft.com/office/drawing/2014/main" id="{7A70C39A-724A-4691-8B8F-EBA2C6321ABF}"/>
                </a:ext>
              </a:extLst>
            </p:cNvPr>
            <p:cNvSpPr/>
            <p:nvPr/>
          </p:nvSpPr>
          <p:spPr>
            <a:xfrm>
              <a:off x="3468914" y="186885"/>
              <a:ext cx="5254172" cy="731837"/>
            </a:xfrm>
            <a:prstGeom prst="roundRect">
              <a:avLst/>
            </a:prstGeom>
            <a:solidFill>
              <a:srgbClr val="B26A3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6000" bIns="72000" anchor="ctr"/>
            <a:lstStyle/>
            <a:p>
              <a:pPr lvl="0" algn="ctr" eaLnBrk="1" fontAlgn="auto" hangingPunct="1">
                <a:spcBef>
                  <a:spcPts val="0"/>
                </a:spcBef>
                <a:spcAft>
                  <a:spcPts val="0"/>
                </a:spcAft>
                <a:defRPr/>
              </a:pPr>
              <a:r>
                <a:rPr kumimoji="0" lang="zh-CN"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拓展</a:t>
              </a:r>
              <a:r>
                <a:rPr lang="zh-CN" altLang="en-US" sz="32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“四个伟大成就”</a:t>
              </a:r>
              <a:endParaRPr kumimoji="0" lang="zh-CN"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5" name="文本框 2">
              <a:extLst>
                <a:ext uri="{FF2B5EF4-FFF2-40B4-BE49-F238E27FC236}">
                  <a16:creationId xmlns:a16="http://schemas.microsoft.com/office/drawing/2014/main" id="{90CE17B5-3BCF-4745-A7BD-323CE3E7901B}"/>
                </a:ext>
              </a:extLst>
            </p:cNvPr>
            <p:cNvSpPr txBox="1">
              <a:spLocks noChangeArrowheads="1"/>
            </p:cNvSpPr>
            <p:nvPr/>
          </p:nvSpPr>
          <p:spPr bwMode="auto">
            <a:xfrm>
              <a:off x="634679" y="1402279"/>
              <a:ext cx="10914062" cy="1689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just" eaLnBrk="1" hangingPunct="1">
                <a:lnSpc>
                  <a:spcPct val="150000"/>
                </a:lnSpc>
                <a:spcBef>
                  <a:spcPts val="1400"/>
                </a:spcBef>
                <a:buNone/>
                <a:defRPr/>
              </a:pPr>
              <a:r>
                <a:rPr lang="zh-CN" altLang="en-US" sz="2400" dirty="0">
                  <a:solidFill>
                    <a:prstClr val="black"/>
                  </a:solidFill>
                  <a:latin typeface="微软雅黑" panose="020B0503020204020204" pitchFamily="34" charset="-122"/>
                </a:rPr>
                <a:t>以毛泽东、邓小平、江泽民、胡锦涛、习近平同志为主要代表的中国共产党人，</a:t>
              </a:r>
              <a:r>
                <a:rPr lang="zh-CN" altLang="en-US" sz="2400" b="1" dirty="0">
                  <a:solidFill>
                    <a:prstClr val="black"/>
                  </a:solidFill>
                  <a:latin typeface="微软雅黑" panose="020B0503020204020204" pitchFamily="34" charset="-122"/>
                </a:rPr>
                <a:t>把马克思主义基本原理同中国具体实际相结合、同中华优秀传统文化相结合</a:t>
              </a:r>
              <a:r>
                <a:rPr lang="zh-CN" altLang="en-US" sz="2400" dirty="0">
                  <a:solidFill>
                    <a:prstClr val="black"/>
                  </a:solidFill>
                  <a:latin typeface="微软雅黑" panose="020B0503020204020204" pitchFamily="34" charset="-122"/>
                </a:rPr>
                <a:t>，在实现中华民族伟大复兴的道路上不断取得胜利。</a:t>
              </a:r>
              <a:endParaRPr lang="en-US" altLang="zh-CN" sz="2400" dirty="0">
                <a:solidFill>
                  <a:prstClr val="black"/>
                </a:solidFill>
                <a:latin typeface="微软雅黑" panose="020B0503020204020204" pitchFamily="34" charset="-122"/>
              </a:endParaRPr>
            </a:p>
          </p:txBody>
        </p:sp>
        <p:grpSp>
          <p:nvGrpSpPr>
            <p:cNvPr id="7" name="组合 6">
              <a:extLst>
                <a:ext uri="{FF2B5EF4-FFF2-40B4-BE49-F238E27FC236}">
                  <a16:creationId xmlns:a16="http://schemas.microsoft.com/office/drawing/2014/main" id="{61A2F7F1-B056-47F5-B2C6-D870061D8A3F}"/>
                </a:ext>
              </a:extLst>
            </p:cNvPr>
            <p:cNvGrpSpPr/>
            <p:nvPr/>
          </p:nvGrpSpPr>
          <p:grpSpPr>
            <a:xfrm>
              <a:off x="311410" y="3332563"/>
              <a:ext cx="11369060" cy="2368778"/>
              <a:chOff x="423137" y="3332563"/>
              <a:chExt cx="11369060" cy="2368778"/>
            </a:xfrm>
          </p:grpSpPr>
          <p:sp>
            <p:nvSpPr>
              <p:cNvPr id="9" name="PA-102263">
                <a:extLst>
                  <a:ext uri="{FF2B5EF4-FFF2-40B4-BE49-F238E27FC236}">
                    <a16:creationId xmlns:a16="http://schemas.microsoft.com/office/drawing/2014/main" id="{97EB070D-2780-4F14-9EEE-6079FFD7691D}"/>
                  </a:ext>
                </a:extLst>
              </p:cNvPr>
              <p:cNvSpPr>
                <a:spLocks noChangeArrowheads="1"/>
              </p:cNvSpPr>
              <p:nvPr>
                <p:custDataLst>
                  <p:tags r:id="rId1"/>
                </p:custDataLst>
              </p:nvPr>
            </p:nvSpPr>
            <p:spPr bwMode="auto">
              <a:xfrm>
                <a:off x="828429" y="4110944"/>
                <a:ext cx="5269178" cy="1590397"/>
              </a:xfrm>
              <a:prstGeom prst="roundRect">
                <a:avLst>
                  <a:gd name="adj" fmla="val 5783"/>
                </a:avLst>
              </a:prstGeom>
              <a:solidFill>
                <a:srgbClr val="F2F2F2">
                  <a:alpha val="60000"/>
                </a:srgbClr>
              </a:solidFill>
              <a:ln w="9525">
                <a:solidFill>
                  <a:srgbClr val="B8B8B8"/>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itchFamily="49" charset="-122"/>
                    <a:cs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a:ln>
                    <a:noFill/>
                  </a:ln>
                  <a:solidFill>
                    <a:srgbClr val="4D4D4D"/>
                  </a:solidFill>
                  <a:effectLst/>
                  <a:uLnTx/>
                  <a:uFillTx/>
                  <a:latin typeface="+mn-ea"/>
                  <a:ea typeface="+mn-ea"/>
                  <a:cs typeface="阿里巴巴普惠体" panose="00020600040101010101" pitchFamily="18" charset="-122"/>
                </a:endParaRPr>
              </a:p>
            </p:txBody>
          </p:sp>
          <p:grpSp>
            <p:nvGrpSpPr>
              <p:cNvPr id="10" name="PA-102266">
                <a:extLst>
                  <a:ext uri="{FF2B5EF4-FFF2-40B4-BE49-F238E27FC236}">
                    <a16:creationId xmlns:a16="http://schemas.microsoft.com/office/drawing/2014/main" id="{3F87AD1F-4BC8-4983-9F4B-1131B66A06AE}"/>
                  </a:ext>
                </a:extLst>
              </p:cNvPr>
              <p:cNvGrpSpPr/>
              <p:nvPr>
                <p:custDataLst>
                  <p:tags r:id="rId2"/>
                </p:custDataLst>
              </p:nvPr>
            </p:nvGrpSpPr>
            <p:grpSpPr>
              <a:xfrm>
                <a:off x="3457121" y="3332563"/>
                <a:ext cx="5280971" cy="564263"/>
                <a:chOff x="-296371" y="2321117"/>
                <a:chExt cx="848194" cy="880381"/>
              </a:xfrm>
            </p:grpSpPr>
            <p:sp>
              <p:nvSpPr>
                <p:cNvPr id="11" name="PA-矩形 11">
                  <a:extLst>
                    <a:ext uri="{FF2B5EF4-FFF2-40B4-BE49-F238E27FC236}">
                      <a16:creationId xmlns:a16="http://schemas.microsoft.com/office/drawing/2014/main" id="{A2E772D4-90B4-420E-881E-D6A9DEBED2FF}"/>
                    </a:ext>
                  </a:extLst>
                </p:cNvPr>
                <p:cNvSpPr>
                  <a:spLocks noChangeArrowheads="1"/>
                </p:cNvSpPr>
                <p:nvPr>
                  <p:custDataLst>
                    <p:tags r:id="rId4"/>
                  </p:custDataLst>
                </p:nvPr>
              </p:nvSpPr>
              <p:spPr bwMode="auto">
                <a:xfrm>
                  <a:off x="-296371" y="2321117"/>
                  <a:ext cx="848194" cy="880381"/>
                </a:xfrm>
                <a:prstGeom prst="roundRect">
                  <a:avLst>
                    <a:gd name="adj" fmla="val 50000"/>
                  </a:avLst>
                </a:prstGeom>
                <a:solidFill>
                  <a:srgbClr val="B26A37"/>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dirty="0">
                    <a:ln>
                      <a:noFill/>
                    </a:ln>
                    <a:solidFill>
                      <a:prstClr val="black"/>
                    </a:solidFill>
                    <a:effectLst/>
                    <a:uLnTx/>
                    <a:uFillTx/>
                    <a:latin typeface="+mn-ea"/>
                    <a:ea typeface="+mn-ea"/>
                    <a:cs typeface="Calibri" panose="020F0502020204030204" pitchFamily="34" charset="0"/>
                    <a:sym typeface="Calibri" panose="020F0502020204030204" pitchFamily="34" charset="0"/>
                  </a:endParaRPr>
                </a:p>
              </p:txBody>
            </p:sp>
            <p:sp>
              <p:nvSpPr>
                <p:cNvPr id="14" name="PA-矩形 38">
                  <a:extLst>
                    <a:ext uri="{FF2B5EF4-FFF2-40B4-BE49-F238E27FC236}">
                      <a16:creationId xmlns:a16="http://schemas.microsoft.com/office/drawing/2014/main" id="{CCA795EB-4C86-4F80-A5B4-724CC421E299}"/>
                    </a:ext>
                  </a:extLst>
                </p:cNvPr>
                <p:cNvSpPr>
                  <a:spLocks noChangeArrowheads="1"/>
                </p:cNvSpPr>
                <p:nvPr>
                  <p:custDataLst>
                    <p:tags r:id="rId5"/>
                  </p:custDataLst>
                </p:nvPr>
              </p:nvSpPr>
              <p:spPr bwMode="auto">
                <a:xfrm>
                  <a:off x="-258962" y="2401162"/>
                  <a:ext cx="773376" cy="72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lvl="0" algn="ctr" eaLnBrk="1" fontAlgn="auto" hangingPunct="1">
                    <a:spcBef>
                      <a:spcPts val="0"/>
                    </a:spcBef>
                    <a:spcAft>
                      <a:spcPts val="0"/>
                    </a:spcAft>
                    <a:defRPr/>
                  </a:pPr>
                  <a:r>
                    <a:rPr lang="zh-CN" altLang="en-US" sz="2400" b="1" dirty="0">
                      <a:solidFill>
                        <a:prstClr val="white"/>
                      </a:solidFill>
                      <a:latin typeface="+mn-ea"/>
                      <a:ea typeface="+mn-ea"/>
                      <a:sym typeface="方正兰亭黑_GBK" pitchFamily="2" charset="-122"/>
                    </a:rPr>
                    <a:t>中国共产党团结带领中国人民</a:t>
                  </a:r>
                  <a:endParaRPr kumimoji="0" lang="zh-CN" altLang="en-US" sz="2400" b="1" i="0" u="none" strike="noStrike" kern="1200" cap="none" spc="0" normalizeH="0" baseline="0" noProof="0" dirty="0">
                    <a:ln>
                      <a:noFill/>
                    </a:ln>
                    <a:solidFill>
                      <a:prstClr val="white"/>
                    </a:solidFill>
                    <a:effectLst/>
                    <a:uLnTx/>
                    <a:uFillTx/>
                    <a:latin typeface="+mn-ea"/>
                    <a:ea typeface="+mn-ea"/>
                    <a:sym typeface="方正兰亭黑_GBK" pitchFamily="2" charset="-122"/>
                  </a:endParaRPr>
                </a:p>
              </p:txBody>
            </p:sp>
          </p:grpSp>
          <p:sp>
            <p:nvSpPr>
              <p:cNvPr id="16" name="PA-102263">
                <a:extLst>
                  <a:ext uri="{FF2B5EF4-FFF2-40B4-BE49-F238E27FC236}">
                    <a16:creationId xmlns:a16="http://schemas.microsoft.com/office/drawing/2014/main" id="{F43AC7DD-8383-4065-AC21-D13C884A2A35}"/>
                  </a:ext>
                </a:extLst>
              </p:cNvPr>
              <p:cNvSpPr>
                <a:spLocks noChangeArrowheads="1"/>
              </p:cNvSpPr>
              <p:nvPr>
                <p:custDataLst>
                  <p:tags r:id="rId3"/>
                </p:custDataLst>
              </p:nvPr>
            </p:nvSpPr>
            <p:spPr bwMode="auto">
              <a:xfrm>
                <a:off x="6306055" y="4110944"/>
                <a:ext cx="5354413" cy="1590397"/>
              </a:xfrm>
              <a:prstGeom prst="roundRect">
                <a:avLst>
                  <a:gd name="adj" fmla="val 5783"/>
                </a:avLst>
              </a:prstGeom>
              <a:solidFill>
                <a:srgbClr val="F2F2F2">
                  <a:alpha val="60000"/>
                </a:srgbClr>
              </a:solidFill>
              <a:ln w="9525">
                <a:solidFill>
                  <a:srgbClr val="B8B8B8"/>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itchFamily="49" charset="-122"/>
                    <a:cs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a:ln>
                    <a:noFill/>
                  </a:ln>
                  <a:solidFill>
                    <a:srgbClr val="4D4D4D"/>
                  </a:solidFill>
                  <a:effectLst/>
                  <a:uLnTx/>
                  <a:uFillTx/>
                  <a:latin typeface="+mn-ea"/>
                  <a:ea typeface="+mn-ea"/>
                  <a:cs typeface="阿里巴巴普惠体" panose="00020600040101010101" pitchFamily="18" charset="-122"/>
                </a:endParaRPr>
              </a:p>
            </p:txBody>
          </p:sp>
          <p:sp>
            <p:nvSpPr>
              <p:cNvPr id="21" name="文本框 2">
                <a:extLst>
                  <a:ext uri="{FF2B5EF4-FFF2-40B4-BE49-F238E27FC236}">
                    <a16:creationId xmlns:a16="http://schemas.microsoft.com/office/drawing/2014/main" id="{8154E262-E03A-4F26-8E94-F9A9EC225E25}"/>
                  </a:ext>
                </a:extLst>
              </p:cNvPr>
              <p:cNvSpPr txBox="1">
                <a:spLocks noChangeArrowheads="1"/>
              </p:cNvSpPr>
              <p:nvPr/>
            </p:nvSpPr>
            <p:spPr bwMode="auto">
              <a:xfrm>
                <a:off x="423137" y="4204477"/>
                <a:ext cx="5546465" cy="1314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浴血奋战、百折不挠</a:t>
                </a:r>
                <a:endParaRPr lang="en-US" altLang="zh-CN" sz="2400" dirty="0">
                  <a:solidFill>
                    <a:prstClr val="black"/>
                  </a:solidFill>
                  <a:latin typeface="微软雅黑" panose="020B0503020204020204" pitchFamily="34" charset="-122"/>
                </a:endParaRPr>
              </a:p>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创造了新民主主义革命的伟大成就</a:t>
                </a:r>
                <a:endParaRPr lang="en-US" altLang="zh-CN" sz="2400" dirty="0">
                  <a:solidFill>
                    <a:prstClr val="black"/>
                  </a:solidFill>
                  <a:latin typeface="微软雅黑" panose="020B0503020204020204" pitchFamily="34" charset="-122"/>
                </a:endParaRPr>
              </a:p>
            </p:txBody>
          </p:sp>
          <p:sp>
            <p:nvSpPr>
              <p:cNvPr id="23" name="文本框 2">
                <a:extLst>
                  <a:ext uri="{FF2B5EF4-FFF2-40B4-BE49-F238E27FC236}">
                    <a16:creationId xmlns:a16="http://schemas.microsoft.com/office/drawing/2014/main" id="{2C104696-BE42-46B7-903F-B3CEC83320CA}"/>
                  </a:ext>
                </a:extLst>
              </p:cNvPr>
              <p:cNvSpPr txBox="1">
                <a:spLocks noChangeArrowheads="1"/>
              </p:cNvSpPr>
              <p:nvPr/>
            </p:nvSpPr>
            <p:spPr bwMode="auto">
              <a:xfrm>
                <a:off x="5502877" y="4202501"/>
                <a:ext cx="6289320" cy="1314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自力更生、发愤图强</a:t>
                </a:r>
                <a:endParaRPr lang="en-US" altLang="zh-CN" sz="2400" dirty="0">
                  <a:solidFill>
                    <a:prstClr val="black"/>
                  </a:solidFill>
                  <a:latin typeface="微软雅黑" panose="020B0503020204020204" pitchFamily="34" charset="-122"/>
                </a:endParaRPr>
              </a:p>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创造了社会主义革命和建设的伟大成就</a:t>
                </a:r>
                <a:endParaRPr lang="en-US" altLang="zh-CN" sz="2400" dirty="0">
                  <a:solidFill>
                    <a:prstClr val="black"/>
                  </a:solidFill>
                  <a:latin typeface="微软雅黑" panose="020B0503020204020204" pitchFamily="34" charset="-122"/>
                </a:endParaRPr>
              </a:p>
            </p:txBody>
          </p:sp>
        </p:grpSp>
      </p:grpSp>
    </p:spTree>
    <p:extLst>
      <p:ext uri="{BB962C8B-B14F-4D97-AF65-F5344CB8AC3E}">
        <p14:creationId xmlns:p14="http://schemas.microsoft.com/office/powerpoint/2010/main" val="159101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5F7E984-0C61-41C4-87E1-47814C29F3C2}"/>
              </a:ext>
            </a:extLst>
          </p:cNvPr>
          <p:cNvPicPr>
            <a:picLocks noChangeAspect="1"/>
          </p:cNvPicPr>
          <p:nvPr/>
        </p:nvPicPr>
        <p:blipFill rotWithShape="1">
          <a:blip r:embed="rId10"/>
          <a:srcRect t="11771" b="44376"/>
          <a:stretch/>
        </p:blipFill>
        <p:spPr>
          <a:xfrm>
            <a:off x="-8580" y="2900039"/>
            <a:ext cx="12200580" cy="3957962"/>
          </a:xfrm>
          <a:prstGeom prst="rect">
            <a:avLst/>
          </a:prstGeom>
        </p:spPr>
      </p:pic>
      <p:grpSp>
        <p:nvGrpSpPr>
          <p:cNvPr id="3" name="组合 2">
            <a:extLst>
              <a:ext uri="{FF2B5EF4-FFF2-40B4-BE49-F238E27FC236}">
                <a16:creationId xmlns:a16="http://schemas.microsoft.com/office/drawing/2014/main" id="{16503219-5430-438C-83CA-AF60A5AA5CD2}"/>
              </a:ext>
            </a:extLst>
          </p:cNvPr>
          <p:cNvGrpSpPr/>
          <p:nvPr/>
        </p:nvGrpSpPr>
        <p:grpSpPr>
          <a:xfrm>
            <a:off x="-419100" y="186885"/>
            <a:ext cx="12411231" cy="6521508"/>
            <a:chOff x="-419100" y="186885"/>
            <a:chExt cx="12411231" cy="6521508"/>
          </a:xfrm>
        </p:grpSpPr>
        <p:sp>
          <p:nvSpPr>
            <p:cNvPr id="12" name="圆角矩形 18">
              <a:extLst>
                <a:ext uri="{FF2B5EF4-FFF2-40B4-BE49-F238E27FC236}">
                  <a16:creationId xmlns:a16="http://schemas.microsoft.com/office/drawing/2014/main" id="{271589A1-A0BA-420D-8FB5-B75BE0A6486B}"/>
                </a:ext>
              </a:extLst>
            </p:cNvPr>
            <p:cNvSpPr/>
            <p:nvPr/>
          </p:nvSpPr>
          <p:spPr>
            <a:xfrm>
              <a:off x="199869" y="314792"/>
              <a:ext cx="11792262" cy="6393601"/>
            </a:xfrm>
            <a:prstGeom prst="roundRect">
              <a:avLst>
                <a:gd name="adj" fmla="val 1667"/>
              </a:avLst>
            </a:prstGeom>
            <a:solidFill>
              <a:sysClr val="window" lastClr="FFFFFF">
                <a:alpha val="98000"/>
              </a:sysClr>
            </a:solidFill>
            <a:ln w="12700" cap="flat" cmpd="sng" algn="ctr">
              <a:noFill/>
              <a:prstDash val="solid"/>
              <a:miter lim="800000"/>
            </a:ln>
            <a:effectLst>
              <a:outerShdw blurRad="114300" sx="102000" sy="102000" algn="ctr" rotWithShape="0">
                <a:prstClr val="black">
                  <a:alpha val="4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圆角矩形 25">
              <a:extLst>
                <a:ext uri="{FF2B5EF4-FFF2-40B4-BE49-F238E27FC236}">
                  <a16:creationId xmlns:a16="http://schemas.microsoft.com/office/drawing/2014/main" id="{3C65B0C6-22F5-4830-9807-1BD7183F9EA5}"/>
                </a:ext>
              </a:extLst>
            </p:cNvPr>
            <p:cNvSpPr/>
            <p:nvPr/>
          </p:nvSpPr>
          <p:spPr>
            <a:xfrm>
              <a:off x="408318" y="507593"/>
              <a:ext cx="11375364" cy="5992795"/>
            </a:xfrm>
            <a:prstGeom prst="roundRect">
              <a:avLst>
                <a:gd name="adj" fmla="val 1667"/>
              </a:avLst>
            </a:prstGeom>
            <a:noFill/>
            <a:ln w="19050" cap="flat" cmpd="sng" algn="ctr">
              <a:solidFill>
                <a:srgbClr val="E6C46C"/>
              </a:solidFill>
              <a:prstDash val="solid"/>
              <a:miter lim="800000"/>
            </a:ln>
            <a:effectLst>
              <a:outerShdw blurRad="114300" sx="102000" sy="102000" algn="ctr" rotWithShape="0">
                <a:prstClr val="black">
                  <a:alpha val="4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圆角矩形 23">
              <a:extLst>
                <a:ext uri="{FF2B5EF4-FFF2-40B4-BE49-F238E27FC236}">
                  <a16:creationId xmlns:a16="http://schemas.microsoft.com/office/drawing/2014/main" id="{7A70C39A-724A-4691-8B8F-EBA2C6321ABF}"/>
                </a:ext>
              </a:extLst>
            </p:cNvPr>
            <p:cNvSpPr/>
            <p:nvPr/>
          </p:nvSpPr>
          <p:spPr>
            <a:xfrm>
              <a:off x="3468914" y="186885"/>
              <a:ext cx="5254172" cy="731837"/>
            </a:xfrm>
            <a:prstGeom prst="roundRect">
              <a:avLst/>
            </a:prstGeom>
            <a:solidFill>
              <a:srgbClr val="B26A3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6000" b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拓展： “四个伟大成就”</a:t>
              </a:r>
            </a:p>
          </p:txBody>
        </p:sp>
        <p:grpSp>
          <p:nvGrpSpPr>
            <p:cNvPr id="2" name="组合 1">
              <a:extLst>
                <a:ext uri="{FF2B5EF4-FFF2-40B4-BE49-F238E27FC236}">
                  <a16:creationId xmlns:a16="http://schemas.microsoft.com/office/drawing/2014/main" id="{6F36B2A1-318B-4D24-8F65-A14991F02C4F}"/>
                </a:ext>
              </a:extLst>
            </p:cNvPr>
            <p:cNvGrpSpPr/>
            <p:nvPr/>
          </p:nvGrpSpPr>
          <p:grpSpPr>
            <a:xfrm>
              <a:off x="-419100" y="1156977"/>
              <a:ext cx="8040131" cy="5184447"/>
              <a:chOff x="-723900" y="1156977"/>
              <a:chExt cx="8040131" cy="5184447"/>
            </a:xfrm>
          </p:grpSpPr>
          <p:sp>
            <p:nvSpPr>
              <p:cNvPr id="9" name="PA-102263">
                <a:extLst>
                  <a:ext uri="{FF2B5EF4-FFF2-40B4-BE49-F238E27FC236}">
                    <a16:creationId xmlns:a16="http://schemas.microsoft.com/office/drawing/2014/main" id="{97EB070D-2780-4F14-9EEE-6079FFD7691D}"/>
                  </a:ext>
                </a:extLst>
              </p:cNvPr>
              <p:cNvSpPr>
                <a:spLocks noChangeArrowheads="1"/>
              </p:cNvSpPr>
              <p:nvPr>
                <p:custDataLst>
                  <p:tags r:id="rId1"/>
                </p:custDataLst>
              </p:nvPr>
            </p:nvSpPr>
            <p:spPr bwMode="auto">
              <a:xfrm>
                <a:off x="209550" y="1824408"/>
                <a:ext cx="6826047" cy="1310680"/>
              </a:xfrm>
              <a:prstGeom prst="roundRect">
                <a:avLst>
                  <a:gd name="adj" fmla="val 5783"/>
                </a:avLst>
              </a:prstGeom>
              <a:solidFill>
                <a:srgbClr val="F2F2F2">
                  <a:alpha val="60000"/>
                </a:srgbClr>
              </a:solidFill>
              <a:ln w="9525">
                <a:solidFill>
                  <a:srgbClr val="B8B8B8"/>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itchFamily="49" charset="-122"/>
                    <a:cs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a:ln>
                    <a:noFill/>
                  </a:ln>
                  <a:solidFill>
                    <a:srgbClr val="4D4D4D"/>
                  </a:solidFill>
                  <a:effectLst/>
                  <a:uLnTx/>
                  <a:uFillTx/>
                  <a:latin typeface="Microsoft YaHei"/>
                  <a:ea typeface="Microsoft YaHei"/>
                  <a:cs typeface="阿里巴巴普惠体" panose="00020600040101010101" pitchFamily="18" charset="-122"/>
                </a:endParaRPr>
              </a:p>
            </p:txBody>
          </p:sp>
          <p:grpSp>
            <p:nvGrpSpPr>
              <p:cNvPr id="10" name="PA-102266">
                <a:extLst>
                  <a:ext uri="{FF2B5EF4-FFF2-40B4-BE49-F238E27FC236}">
                    <a16:creationId xmlns:a16="http://schemas.microsoft.com/office/drawing/2014/main" id="{3F87AD1F-4BC8-4983-9F4B-1131B66A06AE}"/>
                  </a:ext>
                </a:extLst>
              </p:cNvPr>
              <p:cNvGrpSpPr/>
              <p:nvPr>
                <p:custDataLst>
                  <p:tags r:id="rId2"/>
                </p:custDataLst>
              </p:nvPr>
            </p:nvGrpSpPr>
            <p:grpSpPr>
              <a:xfrm>
                <a:off x="957344" y="1156977"/>
                <a:ext cx="5280971" cy="564263"/>
                <a:chOff x="-718574" y="2471581"/>
                <a:chExt cx="848194" cy="880381"/>
              </a:xfrm>
            </p:grpSpPr>
            <p:sp>
              <p:nvSpPr>
                <p:cNvPr id="11" name="PA-矩形 11">
                  <a:extLst>
                    <a:ext uri="{FF2B5EF4-FFF2-40B4-BE49-F238E27FC236}">
                      <a16:creationId xmlns:a16="http://schemas.microsoft.com/office/drawing/2014/main" id="{A2E772D4-90B4-420E-881E-D6A9DEBED2FF}"/>
                    </a:ext>
                  </a:extLst>
                </p:cNvPr>
                <p:cNvSpPr>
                  <a:spLocks noChangeArrowheads="1"/>
                </p:cNvSpPr>
                <p:nvPr>
                  <p:custDataLst>
                    <p:tags r:id="rId7"/>
                  </p:custDataLst>
                </p:nvPr>
              </p:nvSpPr>
              <p:spPr bwMode="auto">
                <a:xfrm>
                  <a:off x="-718574" y="2471581"/>
                  <a:ext cx="848194" cy="880381"/>
                </a:xfrm>
                <a:prstGeom prst="roundRect">
                  <a:avLst>
                    <a:gd name="adj" fmla="val 50000"/>
                  </a:avLst>
                </a:prstGeom>
                <a:solidFill>
                  <a:srgbClr val="B26A37"/>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dirty="0">
                    <a:ln>
                      <a:noFill/>
                    </a:ln>
                    <a:solidFill>
                      <a:prstClr val="black"/>
                    </a:solidFill>
                    <a:effectLst/>
                    <a:uLnTx/>
                    <a:uFillTx/>
                    <a:latin typeface="Microsoft YaHei"/>
                    <a:ea typeface="Microsoft YaHei"/>
                    <a:cs typeface="Calibri" panose="020F0502020204030204" pitchFamily="34" charset="0"/>
                    <a:sym typeface="Calibri" panose="020F0502020204030204" pitchFamily="34" charset="0"/>
                  </a:endParaRPr>
                </a:p>
              </p:txBody>
            </p:sp>
            <p:sp>
              <p:nvSpPr>
                <p:cNvPr id="14" name="PA-矩形 38">
                  <a:extLst>
                    <a:ext uri="{FF2B5EF4-FFF2-40B4-BE49-F238E27FC236}">
                      <a16:creationId xmlns:a16="http://schemas.microsoft.com/office/drawing/2014/main" id="{CCA795EB-4C86-4F80-A5B4-724CC421E299}"/>
                    </a:ext>
                  </a:extLst>
                </p:cNvPr>
                <p:cNvSpPr>
                  <a:spLocks noChangeArrowheads="1"/>
                </p:cNvSpPr>
                <p:nvPr>
                  <p:custDataLst>
                    <p:tags r:id="rId8"/>
                  </p:custDataLst>
                </p:nvPr>
              </p:nvSpPr>
              <p:spPr bwMode="auto">
                <a:xfrm>
                  <a:off x="-681165" y="2551626"/>
                  <a:ext cx="773376" cy="72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lvl="0" algn="ctr" eaLnBrk="1" fontAlgn="auto" hangingPunct="1">
                    <a:spcBef>
                      <a:spcPts val="0"/>
                    </a:spcBef>
                    <a:spcAft>
                      <a:spcPts val="0"/>
                    </a:spcAft>
                    <a:defRPr/>
                  </a:pPr>
                  <a:r>
                    <a:rPr lang="zh-CN" altLang="en-US" sz="2400" b="1" dirty="0">
                      <a:solidFill>
                        <a:prstClr val="white"/>
                      </a:solidFill>
                      <a:latin typeface="Microsoft YaHei"/>
                      <a:ea typeface="Microsoft YaHei"/>
                      <a:sym typeface="方正兰亭黑_GBK" pitchFamily="2" charset="-122"/>
                    </a:rPr>
                    <a:t>中国共产党团结带领中国人民</a:t>
                  </a:r>
                  <a:endParaRPr kumimoji="0" lang="zh-CN" altLang="en-US" sz="2400" b="1" i="0" u="none" strike="noStrike" kern="1200" cap="none" spc="0" normalizeH="0" baseline="0" noProof="0" dirty="0">
                    <a:ln>
                      <a:noFill/>
                    </a:ln>
                    <a:solidFill>
                      <a:prstClr val="white"/>
                    </a:solidFill>
                    <a:effectLst/>
                    <a:uLnTx/>
                    <a:uFillTx/>
                    <a:latin typeface="Microsoft YaHei"/>
                    <a:ea typeface="Microsoft YaHei"/>
                    <a:cs typeface="+mn-cs"/>
                    <a:sym typeface="方正兰亭黑_GBK" pitchFamily="2" charset="-122"/>
                  </a:endParaRPr>
                </a:p>
              </p:txBody>
            </p:sp>
          </p:grpSp>
          <p:sp>
            <p:nvSpPr>
              <p:cNvPr id="16" name="PA-102263">
                <a:extLst>
                  <a:ext uri="{FF2B5EF4-FFF2-40B4-BE49-F238E27FC236}">
                    <a16:creationId xmlns:a16="http://schemas.microsoft.com/office/drawing/2014/main" id="{F43AC7DD-8383-4065-AC21-D13C884A2A35}"/>
                  </a:ext>
                </a:extLst>
              </p:cNvPr>
              <p:cNvSpPr>
                <a:spLocks noChangeArrowheads="1"/>
              </p:cNvSpPr>
              <p:nvPr>
                <p:custDataLst>
                  <p:tags r:id="rId3"/>
                </p:custDataLst>
              </p:nvPr>
            </p:nvSpPr>
            <p:spPr bwMode="auto">
              <a:xfrm>
                <a:off x="285751" y="3964482"/>
                <a:ext cx="6749846" cy="2376942"/>
              </a:xfrm>
              <a:prstGeom prst="roundRect">
                <a:avLst>
                  <a:gd name="adj" fmla="val 5783"/>
                </a:avLst>
              </a:prstGeom>
              <a:solidFill>
                <a:srgbClr val="F2F2F2">
                  <a:alpha val="60000"/>
                </a:srgbClr>
              </a:solidFill>
              <a:ln w="9525">
                <a:solidFill>
                  <a:srgbClr val="B8B8B8"/>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itchFamily="49" charset="-122"/>
                    <a:cs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1200" cap="none" spc="0" normalizeH="0" baseline="0" noProof="0" dirty="0">
                  <a:ln>
                    <a:noFill/>
                  </a:ln>
                  <a:solidFill>
                    <a:srgbClr val="4D4D4D"/>
                  </a:solidFill>
                  <a:effectLst/>
                  <a:uLnTx/>
                  <a:uFillTx/>
                  <a:latin typeface="Microsoft YaHei"/>
                  <a:ea typeface="Microsoft YaHei"/>
                  <a:cs typeface="阿里巴巴普惠体" panose="00020600040101010101" pitchFamily="18" charset="-122"/>
                </a:endParaRPr>
              </a:p>
            </p:txBody>
          </p:sp>
          <p:grpSp>
            <p:nvGrpSpPr>
              <p:cNvPr id="17" name="PA-102266">
                <a:extLst>
                  <a:ext uri="{FF2B5EF4-FFF2-40B4-BE49-F238E27FC236}">
                    <a16:creationId xmlns:a16="http://schemas.microsoft.com/office/drawing/2014/main" id="{B9D021AC-6A88-4772-B6CE-29FCBABCCD27}"/>
                  </a:ext>
                </a:extLst>
              </p:cNvPr>
              <p:cNvGrpSpPr/>
              <p:nvPr>
                <p:custDataLst>
                  <p:tags r:id="rId4"/>
                </p:custDataLst>
              </p:nvPr>
            </p:nvGrpSpPr>
            <p:grpSpPr>
              <a:xfrm>
                <a:off x="957344" y="3282538"/>
                <a:ext cx="5280971" cy="564263"/>
                <a:chOff x="-718574" y="2471581"/>
                <a:chExt cx="848194" cy="880381"/>
              </a:xfrm>
            </p:grpSpPr>
            <p:sp>
              <p:nvSpPr>
                <p:cNvPr id="18" name="PA-矩形 11">
                  <a:extLst>
                    <a:ext uri="{FF2B5EF4-FFF2-40B4-BE49-F238E27FC236}">
                      <a16:creationId xmlns:a16="http://schemas.microsoft.com/office/drawing/2014/main" id="{0FB9708C-2EE7-4015-BEC5-C375BFA79F77}"/>
                    </a:ext>
                  </a:extLst>
                </p:cNvPr>
                <p:cNvSpPr>
                  <a:spLocks noChangeArrowheads="1"/>
                </p:cNvSpPr>
                <p:nvPr>
                  <p:custDataLst>
                    <p:tags r:id="rId5"/>
                  </p:custDataLst>
                </p:nvPr>
              </p:nvSpPr>
              <p:spPr bwMode="auto">
                <a:xfrm>
                  <a:off x="-718574" y="2471581"/>
                  <a:ext cx="848194" cy="880381"/>
                </a:xfrm>
                <a:prstGeom prst="roundRect">
                  <a:avLst>
                    <a:gd name="adj" fmla="val 50000"/>
                  </a:avLst>
                </a:prstGeom>
                <a:solidFill>
                  <a:srgbClr val="B26A37"/>
                </a:solidFill>
                <a:ln w="28575">
                  <a:gradFill>
                    <a:gsLst>
                      <a:gs pos="100000">
                        <a:schemeClr val="bg1"/>
                      </a:gs>
                      <a:gs pos="0">
                        <a:schemeClr val="bg1">
                          <a:lumMod val="85000"/>
                        </a:schemeClr>
                      </a:gs>
                    </a:gsLst>
                    <a:lin ang="5400000" scaled="0"/>
                  </a:grad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2400" b="0" i="0" u="none" strike="noStrike" kern="1200" cap="none" spc="0" normalizeH="0" baseline="0" noProof="0" dirty="0">
                    <a:ln>
                      <a:noFill/>
                    </a:ln>
                    <a:solidFill>
                      <a:prstClr val="black"/>
                    </a:solidFill>
                    <a:effectLst/>
                    <a:uLnTx/>
                    <a:uFillTx/>
                    <a:latin typeface="Microsoft YaHei"/>
                    <a:ea typeface="Microsoft YaHei"/>
                    <a:cs typeface="Calibri" panose="020F0502020204030204" pitchFamily="34" charset="0"/>
                    <a:sym typeface="Calibri" panose="020F0502020204030204" pitchFamily="34" charset="0"/>
                  </a:endParaRPr>
                </a:p>
              </p:txBody>
            </p:sp>
            <p:sp>
              <p:nvSpPr>
                <p:cNvPr id="20" name="PA-矩形 38">
                  <a:extLst>
                    <a:ext uri="{FF2B5EF4-FFF2-40B4-BE49-F238E27FC236}">
                      <a16:creationId xmlns:a16="http://schemas.microsoft.com/office/drawing/2014/main" id="{481B58D1-9413-4411-B931-7EFC0F858A16}"/>
                    </a:ext>
                  </a:extLst>
                </p:cNvPr>
                <p:cNvSpPr>
                  <a:spLocks noChangeArrowheads="1"/>
                </p:cNvSpPr>
                <p:nvPr>
                  <p:custDataLst>
                    <p:tags r:id="rId6"/>
                  </p:custDataLst>
                </p:nvPr>
              </p:nvSpPr>
              <p:spPr bwMode="auto">
                <a:xfrm>
                  <a:off x="-681165" y="2551626"/>
                  <a:ext cx="773376" cy="72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Microsoft YaHei"/>
                      <a:ea typeface="Microsoft YaHei"/>
                      <a:cs typeface="+mn-cs"/>
                      <a:sym typeface="方正兰亭黑_GBK" pitchFamily="2" charset="-122"/>
                    </a:rPr>
                    <a:t>中国共产党团结带领中国人民</a:t>
                  </a:r>
                </a:p>
              </p:txBody>
            </p:sp>
          </p:grpSp>
          <p:sp>
            <p:nvSpPr>
              <p:cNvPr id="21" name="文本框 2">
                <a:extLst>
                  <a:ext uri="{FF2B5EF4-FFF2-40B4-BE49-F238E27FC236}">
                    <a16:creationId xmlns:a16="http://schemas.microsoft.com/office/drawing/2014/main" id="{8154E262-E03A-4F26-8E94-F9A9EC225E25}"/>
                  </a:ext>
                </a:extLst>
              </p:cNvPr>
              <p:cNvSpPr txBox="1">
                <a:spLocks noChangeArrowheads="1"/>
              </p:cNvSpPr>
              <p:nvPr/>
            </p:nvSpPr>
            <p:spPr bwMode="auto">
              <a:xfrm>
                <a:off x="-723900" y="1721240"/>
                <a:ext cx="8040131" cy="1314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解放思想、锐意进取</a:t>
                </a:r>
                <a:endParaRPr lang="en-US" altLang="zh-CN" sz="2400" dirty="0">
                  <a:solidFill>
                    <a:prstClr val="black"/>
                  </a:solidFill>
                  <a:latin typeface="微软雅黑" panose="020B0503020204020204" pitchFamily="34" charset="-122"/>
                </a:endParaRPr>
              </a:p>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创造了改革开放和社会主义现代化建设的伟大成就</a:t>
                </a:r>
                <a:endParaRPr lang="en-US" altLang="zh-CN" sz="2400" dirty="0">
                  <a:solidFill>
                    <a:prstClr val="black"/>
                  </a:solidFill>
                  <a:latin typeface="微软雅黑" panose="020B0503020204020204" pitchFamily="34" charset="-122"/>
                </a:endParaRPr>
              </a:p>
            </p:txBody>
          </p:sp>
          <p:sp>
            <p:nvSpPr>
              <p:cNvPr id="23" name="文本框 2">
                <a:extLst>
                  <a:ext uri="{FF2B5EF4-FFF2-40B4-BE49-F238E27FC236}">
                    <a16:creationId xmlns:a16="http://schemas.microsoft.com/office/drawing/2014/main" id="{2C104696-BE42-46B7-903F-B3CEC83320CA}"/>
                  </a:ext>
                </a:extLst>
              </p:cNvPr>
              <p:cNvSpPr txBox="1">
                <a:spLocks noChangeArrowheads="1"/>
              </p:cNvSpPr>
              <p:nvPr/>
            </p:nvSpPr>
            <p:spPr bwMode="auto">
              <a:xfrm>
                <a:off x="-234816" y="4062383"/>
                <a:ext cx="7241563" cy="2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自信自强、守正创新</a:t>
                </a:r>
                <a:endParaRPr lang="en-US" altLang="zh-CN" sz="2400" dirty="0">
                  <a:solidFill>
                    <a:prstClr val="black"/>
                  </a:solidFill>
                  <a:latin typeface="微软雅黑" panose="020B0503020204020204" pitchFamily="34" charset="-122"/>
                </a:endParaRPr>
              </a:p>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统揽伟大斗争、伟大工程、伟大事业、伟大梦想</a:t>
                </a:r>
                <a:endParaRPr lang="en-US" altLang="zh-CN" sz="2400" dirty="0">
                  <a:solidFill>
                    <a:prstClr val="black"/>
                  </a:solidFill>
                  <a:latin typeface="微软雅黑" panose="020B0503020204020204" pitchFamily="34" charset="-122"/>
                </a:endParaRPr>
              </a:p>
              <a:p>
                <a:pPr lvl="0" algn="ctr" eaLnBrk="1" hangingPunct="1">
                  <a:lnSpc>
                    <a:spcPct val="150000"/>
                  </a:lnSpc>
                  <a:spcBef>
                    <a:spcPts val="1400"/>
                  </a:spcBef>
                  <a:buNone/>
                  <a:defRPr/>
                </a:pPr>
                <a:r>
                  <a:rPr lang="zh-CN" altLang="en-US" sz="2400" dirty="0">
                    <a:solidFill>
                      <a:prstClr val="black"/>
                    </a:solidFill>
                    <a:latin typeface="微软雅黑" panose="020B0503020204020204" pitchFamily="34" charset="-122"/>
                  </a:rPr>
                  <a:t>创造了新时代中国特色社会主义的伟大成就</a:t>
                </a:r>
                <a:endPar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pic>
          <p:nvPicPr>
            <p:cNvPr id="25" name="图片 24">
              <a:extLst>
                <a:ext uri="{FF2B5EF4-FFF2-40B4-BE49-F238E27FC236}">
                  <a16:creationId xmlns:a16="http://schemas.microsoft.com/office/drawing/2014/main" id="{22681DD1-8488-45B6-B1E8-978732669C48}"/>
                </a:ext>
              </a:extLst>
            </p:cNvPr>
            <p:cNvPicPr>
              <a:picLocks noChangeAspect="1"/>
            </p:cNvPicPr>
            <p:nvPr/>
          </p:nvPicPr>
          <p:blipFill rotWithShape="1">
            <a:blip r:embed="rId11">
              <a:extLst>
                <a:ext uri="{28A0092B-C50C-407E-A947-70E740481C1C}">
                  <a14:useLocalDpi xmlns:a14="http://schemas.microsoft.com/office/drawing/2010/main" val="0"/>
                </a:ext>
              </a:extLst>
            </a:blip>
            <a:srcRect b="15182"/>
            <a:stretch/>
          </p:blipFill>
          <p:spPr>
            <a:xfrm>
              <a:off x="7621032" y="1152876"/>
              <a:ext cx="3882015" cy="5153696"/>
            </a:xfrm>
            <a:prstGeom prst="rect">
              <a:avLst/>
            </a:prstGeom>
          </p:spPr>
        </p:pic>
      </p:grpSp>
    </p:spTree>
    <p:extLst>
      <p:ext uri="{BB962C8B-B14F-4D97-AF65-F5344CB8AC3E}">
        <p14:creationId xmlns:p14="http://schemas.microsoft.com/office/powerpoint/2010/main" val="365050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65B9073-6630-43EF-AAD6-BED3B765DD3B}"/>
              </a:ext>
            </a:extLst>
          </p:cNvPr>
          <p:cNvPicPr>
            <a:picLocks noChangeAspect="1"/>
          </p:cNvPicPr>
          <p:nvPr/>
        </p:nvPicPr>
        <p:blipFill rotWithShape="1">
          <a:blip r:embed="rId2"/>
          <a:srcRect t="10150" b="37908"/>
          <a:stretch/>
        </p:blipFill>
        <p:spPr>
          <a:xfrm>
            <a:off x="0" y="2900040"/>
            <a:ext cx="12192000" cy="3957960"/>
          </a:xfrm>
          <a:prstGeom prst="rect">
            <a:avLst/>
          </a:prstGeom>
        </p:spPr>
      </p:pic>
      <p:grpSp>
        <p:nvGrpSpPr>
          <p:cNvPr id="36" name="组合 35">
            <a:extLst>
              <a:ext uri="{FF2B5EF4-FFF2-40B4-BE49-F238E27FC236}">
                <a16:creationId xmlns:a16="http://schemas.microsoft.com/office/drawing/2014/main" id="{A50BC71D-782A-4874-8812-B3BA1A3D45C7}"/>
              </a:ext>
            </a:extLst>
          </p:cNvPr>
          <p:cNvGrpSpPr/>
          <p:nvPr/>
        </p:nvGrpSpPr>
        <p:grpSpPr>
          <a:xfrm>
            <a:off x="199869" y="186885"/>
            <a:ext cx="11792262" cy="6521508"/>
            <a:chOff x="199869" y="186885"/>
            <a:chExt cx="11792262" cy="6521508"/>
          </a:xfrm>
        </p:grpSpPr>
        <p:sp>
          <p:nvSpPr>
            <p:cNvPr id="12" name="圆角矩形 18">
              <a:extLst>
                <a:ext uri="{FF2B5EF4-FFF2-40B4-BE49-F238E27FC236}">
                  <a16:creationId xmlns:a16="http://schemas.microsoft.com/office/drawing/2014/main" id="{271589A1-A0BA-420D-8FB5-B75BE0A6486B}"/>
                </a:ext>
              </a:extLst>
            </p:cNvPr>
            <p:cNvSpPr/>
            <p:nvPr/>
          </p:nvSpPr>
          <p:spPr>
            <a:xfrm>
              <a:off x="199869" y="314792"/>
              <a:ext cx="11792262" cy="6393601"/>
            </a:xfrm>
            <a:prstGeom prst="roundRect">
              <a:avLst>
                <a:gd name="adj" fmla="val 1667"/>
              </a:avLst>
            </a:prstGeom>
            <a:solidFill>
              <a:sysClr val="window" lastClr="FFFFFF">
                <a:alpha val="98000"/>
              </a:sysClr>
            </a:solidFill>
            <a:ln w="12700" cap="flat" cmpd="sng" algn="ctr">
              <a:noFill/>
              <a:prstDash val="solid"/>
              <a:miter lim="800000"/>
            </a:ln>
            <a:effectLst>
              <a:outerShdw blurRad="114300" sx="102000" sy="102000" algn="ctr" rotWithShape="0">
                <a:prstClr val="black">
                  <a:alpha val="4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圆角矩形 25">
              <a:extLst>
                <a:ext uri="{FF2B5EF4-FFF2-40B4-BE49-F238E27FC236}">
                  <a16:creationId xmlns:a16="http://schemas.microsoft.com/office/drawing/2014/main" id="{3C65B0C6-22F5-4830-9807-1BD7183F9EA5}"/>
                </a:ext>
              </a:extLst>
            </p:cNvPr>
            <p:cNvSpPr/>
            <p:nvPr/>
          </p:nvSpPr>
          <p:spPr>
            <a:xfrm>
              <a:off x="408318" y="507593"/>
              <a:ext cx="11375364" cy="5992795"/>
            </a:xfrm>
            <a:prstGeom prst="roundRect">
              <a:avLst>
                <a:gd name="adj" fmla="val 1667"/>
              </a:avLst>
            </a:prstGeom>
            <a:noFill/>
            <a:ln w="19050" cap="flat" cmpd="sng" algn="ctr">
              <a:solidFill>
                <a:srgbClr val="E6C46C"/>
              </a:solidFill>
              <a:prstDash val="solid"/>
              <a:miter lim="800000"/>
            </a:ln>
            <a:effectLst>
              <a:outerShdw blurRad="114300" sx="102000" sy="102000" algn="ctr" rotWithShape="0">
                <a:prstClr val="black">
                  <a:alpha val="4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圆角矩形 23">
              <a:extLst>
                <a:ext uri="{FF2B5EF4-FFF2-40B4-BE49-F238E27FC236}">
                  <a16:creationId xmlns:a16="http://schemas.microsoft.com/office/drawing/2014/main" id="{7A70C39A-724A-4691-8B8F-EBA2C6321ABF}"/>
                </a:ext>
              </a:extLst>
            </p:cNvPr>
            <p:cNvSpPr/>
            <p:nvPr/>
          </p:nvSpPr>
          <p:spPr>
            <a:xfrm>
              <a:off x="914400" y="186885"/>
              <a:ext cx="10363200" cy="731837"/>
            </a:xfrm>
            <a:prstGeom prst="roundRect">
              <a:avLst/>
            </a:prstGeom>
            <a:solidFill>
              <a:srgbClr val="B26A3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6000" b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拓展：习近平新时代中国特色社会主义思想是</a:t>
              </a: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21</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世纪马克思主义</a:t>
              </a:r>
            </a:p>
          </p:txBody>
        </p:sp>
        <p:grpSp>
          <p:nvGrpSpPr>
            <p:cNvPr id="7" name="组合 6">
              <a:extLst>
                <a:ext uri="{FF2B5EF4-FFF2-40B4-BE49-F238E27FC236}">
                  <a16:creationId xmlns:a16="http://schemas.microsoft.com/office/drawing/2014/main" id="{F1B6E57B-DEC0-48B8-9517-19B8054DF889}"/>
                </a:ext>
              </a:extLst>
            </p:cNvPr>
            <p:cNvGrpSpPr/>
            <p:nvPr/>
          </p:nvGrpSpPr>
          <p:grpSpPr>
            <a:xfrm>
              <a:off x="4073943" y="1982480"/>
              <a:ext cx="3821828" cy="3597850"/>
              <a:chOff x="4631408" y="2093468"/>
              <a:chExt cx="2929488" cy="3156041"/>
            </a:xfrm>
            <a:gradFill>
              <a:gsLst>
                <a:gs pos="0">
                  <a:srgbClr val="990000"/>
                </a:gs>
                <a:gs pos="100000">
                  <a:srgbClr val="CC0000"/>
                </a:gs>
              </a:gsLst>
              <a:lin ang="13500000" scaled="1"/>
            </a:gradFill>
          </p:grpSpPr>
          <p:sp>
            <p:nvSpPr>
              <p:cNvPr id="8" name="Freeform 23">
                <a:extLst>
                  <a:ext uri="{FF2B5EF4-FFF2-40B4-BE49-F238E27FC236}">
                    <a16:creationId xmlns:a16="http://schemas.microsoft.com/office/drawing/2014/main" id="{A7CF5689-93BF-497C-B896-0CB7E9AACADB}"/>
                  </a:ext>
                </a:extLst>
              </p:cNvPr>
              <p:cNvSpPr>
                <a:spLocks/>
              </p:cNvSpPr>
              <p:nvPr/>
            </p:nvSpPr>
            <p:spPr bwMode="auto">
              <a:xfrm>
                <a:off x="4631408" y="3930321"/>
                <a:ext cx="2884111" cy="694136"/>
              </a:xfrm>
              <a:custGeom>
                <a:avLst/>
                <a:gdLst>
                  <a:gd name="T0" fmla="*/ 104 w 259"/>
                  <a:gd name="T1" fmla="*/ 144 h 144"/>
                  <a:gd name="T2" fmla="*/ 223 w 259"/>
                  <a:gd name="T3" fmla="*/ 144 h 144"/>
                  <a:gd name="T4" fmla="*/ 252 w 259"/>
                  <a:gd name="T5" fmla="*/ 133 h 144"/>
                  <a:gd name="T6" fmla="*/ 246 w 259"/>
                  <a:gd name="T7" fmla="*/ 93 h 144"/>
                  <a:gd name="T8" fmla="*/ 153 w 259"/>
                  <a:gd name="T9" fmla="*/ 0 h 144"/>
                  <a:gd name="T10" fmla="*/ 70 w 259"/>
                  <a:gd name="T11" fmla="*/ 0 h 144"/>
                  <a:gd name="T12" fmla="*/ 37 w 259"/>
                  <a:gd name="T13" fmla="*/ 0 h 144"/>
                  <a:gd name="T14" fmla="*/ 10 w 259"/>
                  <a:gd name="T15" fmla="*/ 9 h 144"/>
                  <a:gd name="T16" fmla="*/ 7 w 259"/>
                  <a:gd name="T17" fmla="*/ 12 h 144"/>
                  <a:gd name="T18" fmla="*/ 13 w 259"/>
                  <a:gd name="T19" fmla="*/ 53 h 144"/>
                  <a:gd name="T20" fmla="*/ 104 w 259"/>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44">
                    <a:moveTo>
                      <a:pt x="104" y="144"/>
                    </a:moveTo>
                    <a:cubicBezTo>
                      <a:pt x="223" y="144"/>
                      <a:pt x="223" y="144"/>
                      <a:pt x="223" y="144"/>
                    </a:cubicBezTo>
                    <a:cubicBezTo>
                      <a:pt x="234" y="144"/>
                      <a:pt x="244" y="140"/>
                      <a:pt x="252" y="133"/>
                    </a:cubicBezTo>
                    <a:cubicBezTo>
                      <a:pt x="259" y="120"/>
                      <a:pt x="257" y="104"/>
                      <a:pt x="246" y="93"/>
                    </a:cubicBezTo>
                    <a:cubicBezTo>
                      <a:pt x="153" y="0"/>
                      <a:pt x="153" y="0"/>
                      <a:pt x="153" y="0"/>
                    </a:cubicBezTo>
                    <a:cubicBezTo>
                      <a:pt x="70" y="0"/>
                      <a:pt x="70" y="0"/>
                      <a:pt x="70" y="0"/>
                    </a:cubicBezTo>
                    <a:cubicBezTo>
                      <a:pt x="37" y="0"/>
                      <a:pt x="37" y="0"/>
                      <a:pt x="37" y="0"/>
                    </a:cubicBezTo>
                    <a:cubicBezTo>
                      <a:pt x="28" y="0"/>
                      <a:pt x="18" y="3"/>
                      <a:pt x="10" y="9"/>
                    </a:cubicBezTo>
                    <a:cubicBezTo>
                      <a:pt x="9" y="10"/>
                      <a:pt x="8" y="11"/>
                      <a:pt x="7" y="12"/>
                    </a:cubicBezTo>
                    <a:cubicBezTo>
                      <a:pt x="0" y="25"/>
                      <a:pt x="2" y="42"/>
                      <a:pt x="13" y="53"/>
                    </a:cubicBezTo>
                    <a:lnTo>
                      <a:pt x="104" y="144"/>
                    </a:lnTo>
                    <a:close/>
                  </a:path>
                </a:pathLst>
              </a:custGeom>
              <a:solidFill>
                <a:srgbClr val="995A2F"/>
              </a:solidFill>
              <a:ln>
                <a:noFill/>
              </a:ln>
            </p:spPr>
            <p:txBody>
              <a:bodyPr vert="horz" wrap="square" lIns="91416" tIns="45708" rIns="91416" bIns="4570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black"/>
                  </a:solidFill>
                  <a:effectLst/>
                  <a:uLnTx/>
                  <a:uFillTx/>
                  <a:ea typeface="思源黑体 CN Normal" panose="020B0400000000000000" pitchFamily="34" charset="-122"/>
                  <a:sym typeface="Arial" panose="020B0604020202020204" pitchFamily="34" charset="0"/>
                </a:endParaRPr>
              </a:p>
            </p:txBody>
          </p:sp>
          <p:sp>
            <p:nvSpPr>
              <p:cNvPr id="9" name="Freeform 24">
                <a:extLst>
                  <a:ext uri="{FF2B5EF4-FFF2-40B4-BE49-F238E27FC236}">
                    <a16:creationId xmlns:a16="http://schemas.microsoft.com/office/drawing/2014/main" id="{4CEEBD6F-BB2F-46A6-B277-1505977D8965}"/>
                  </a:ext>
                </a:extLst>
              </p:cNvPr>
              <p:cNvSpPr>
                <a:spLocks/>
              </p:cNvSpPr>
              <p:nvPr/>
            </p:nvSpPr>
            <p:spPr bwMode="auto">
              <a:xfrm>
                <a:off x="4676785" y="2700954"/>
                <a:ext cx="2884111" cy="694136"/>
              </a:xfrm>
              <a:custGeom>
                <a:avLst/>
                <a:gdLst>
                  <a:gd name="T0" fmla="*/ 104 w 259"/>
                  <a:gd name="T1" fmla="*/ 144 h 144"/>
                  <a:gd name="T2" fmla="*/ 223 w 259"/>
                  <a:gd name="T3" fmla="*/ 144 h 144"/>
                  <a:gd name="T4" fmla="*/ 252 w 259"/>
                  <a:gd name="T5" fmla="*/ 133 h 144"/>
                  <a:gd name="T6" fmla="*/ 246 w 259"/>
                  <a:gd name="T7" fmla="*/ 94 h 144"/>
                  <a:gd name="T8" fmla="*/ 152 w 259"/>
                  <a:gd name="T9" fmla="*/ 0 h 144"/>
                  <a:gd name="T10" fmla="*/ 69 w 259"/>
                  <a:gd name="T11" fmla="*/ 0 h 144"/>
                  <a:gd name="T12" fmla="*/ 37 w 259"/>
                  <a:gd name="T13" fmla="*/ 0 h 144"/>
                  <a:gd name="T14" fmla="*/ 10 w 259"/>
                  <a:gd name="T15" fmla="*/ 9 h 144"/>
                  <a:gd name="T16" fmla="*/ 7 w 259"/>
                  <a:gd name="T17" fmla="*/ 13 h 144"/>
                  <a:gd name="T18" fmla="*/ 13 w 259"/>
                  <a:gd name="T19" fmla="*/ 53 h 144"/>
                  <a:gd name="T20" fmla="*/ 104 w 259"/>
                  <a:gd name="T21"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44">
                    <a:moveTo>
                      <a:pt x="104" y="144"/>
                    </a:moveTo>
                    <a:cubicBezTo>
                      <a:pt x="223" y="144"/>
                      <a:pt x="223" y="144"/>
                      <a:pt x="223" y="144"/>
                    </a:cubicBezTo>
                    <a:cubicBezTo>
                      <a:pt x="234" y="144"/>
                      <a:pt x="244" y="140"/>
                      <a:pt x="252" y="133"/>
                    </a:cubicBezTo>
                    <a:cubicBezTo>
                      <a:pt x="259" y="121"/>
                      <a:pt x="256" y="104"/>
                      <a:pt x="246" y="94"/>
                    </a:cubicBezTo>
                    <a:cubicBezTo>
                      <a:pt x="152" y="0"/>
                      <a:pt x="152" y="0"/>
                      <a:pt x="152" y="0"/>
                    </a:cubicBezTo>
                    <a:cubicBezTo>
                      <a:pt x="69" y="0"/>
                      <a:pt x="69" y="0"/>
                      <a:pt x="69" y="0"/>
                    </a:cubicBezTo>
                    <a:cubicBezTo>
                      <a:pt x="37" y="0"/>
                      <a:pt x="37" y="0"/>
                      <a:pt x="37" y="0"/>
                    </a:cubicBezTo>
                    <a:cubicBezTo>
                      <a:pt x="27" y="0"/>
                      <a:pt x="18" y="4"/>
                      <a:pt x="10" y="9"/>
                    </a:cubicBezTo>
                    <a:cubicBezTo>
                      <a:pt x="9" y="11"/>
                      <a:pt x="8" y="12"/>
                      <a:pt x="7" y="13"/>
                    </a:cubicBezTo>
                    <a:cubicBezTo>
                      <a:pt x="0" y="26"/>
                      <a:pt x="2" y="42"/>
                      <a:pt x="13" y="53"/>
                    </a:cubicBezTo>
                    <a:lnTo>
                      <a:pt x="104" y="144"/>
                    </a:lnTo>
                    <a:close/>
                  </a:path>
                </a:pathLst>
              </a:custGeom>
              <a:solidFill>
                <a:srgbClr val="995A2F"/>
              </a:solidFill>
              <a:ln>
                <a:noFill/>
              </a:ln>
            </p:spPr>
            <p:txBody>
              <a:bodyPr vert="horz" wrap="square" lIns="91416" tIns="45708" rIns="91416" bIns="4570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a:ln>
                    <a:noFill/>
                  </a:ln>
                  <a:solidFill>
                    <a:prstClr val="black"/>
                  </a:solidFill>
                  <a:effectLst/>
                  <a:uLnTx/>
                  <a:uFillTx/>
                  <a:ea typeface="思源黑体 CN Normal" panose="020B0400000000000000" pitchFamily="34" charset="-122"/>
                  <a:sym typeface="Arial" panose="020B0604020202020204" pitchFamily="34" charset="0"/>
                </a:endParaRPr>
              </a:p>
            </p:txBody>
          </p:sp>
          <p:sp>
            <p:nvSpPr>
              <p:cNvPr id="10" name="Freeform 25">
                <a:extLst>
                  <a:ext uri="{FF2B5EF4-FFF2-40B4-BE49-F238E27FC236}">
                    <a16:creationId xmlns:a16="http://schemas.microsoft.com/office/drawing/2014/main" id="{1F68454E-3132-4881-94F8-4E274781F13B}"/>
                  </a:ext>
                </a:extLst>
              </p:cNvPr>
              <p:cNvSpPr>
                <a:spLocks/>
              </p:cNvSpPr>
              <p:nvPr/>
            </p:nvSpPr>
            <p:spPr bwMode="auto">
              <a:xfrm>
                <a:off x="4657271" y="3276724"/>
                <a:ext cx="2884112" cy="789528"/>
              </a:xfrm>
              <a:custGeom>
                <a:avLst/>
                <a:gdLst>
                  <a:gd name="T0" fmla="*/ 111 w 600"/>
                  <a:gd name="T1" fmla="*/ 11 h 164"/>
                  <a:gd name="T2" fmla="*/ 58 w 600"/>
                  <a:gd name="T3" fmla="*/ 55 h 164"/>
                  <a:gd name="T4" fmla="*/ 0 w 600"/>
                  <a:gd name="T5" fmla="*/ 164 h 164"/>
                  <a:gd name="T6" fmla="*/ 29 w 600"/>
                  <a:gd name="T7" fmla="*/ 153 h 164"/>
                  <a:gd name="T8" fmla="*/ 62 w 600"/>
                  <a:gd name="T9" fmla="*/ 153 h 164"/>
                  <a:gd name="T10" fmla="*/ 489 w 600"/>
                  <a:gd name="T11" fmla="*/ 153 h 164"/>
                  <a:gd name="T12" fmla="*/ 542 w 600"/>
                  <a:gd name="T13" fmla="*/ 110 h 164"/>
                  <a:gd name="T14" fmla="*/ 600 w 600"/>
                  <a:gd name="T15" fmla="*/ 0 h 164"/>
                  <a:gd name="T16" fmla="*/ 571 w 600"/>
                  <a:gd name="T17" fmla="*/ 11 h 164"/>
                  <a:gd name="T18" fmla="*/ 111 w 600"/>
                  <a:gd name="T19" fmla="*/ 1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164">
                    <a:moveTo>
                      <a:pt x="111" y="11"/>
                    </a:moveTo>
                    <a:cubicBezTo>
                      <a:pt x="88" y="11"/>
                      <a:pt x="74" y="22"/>
                      <a:pt x="58" y="55"/>
                    </a:cubicBezTo>
                    <a:cubicBezTo>
                      <a:pt x="0" y="164"/>
                      <a:pt x="0" y="164"/>
                      <a:pt x="0" y="164"/>
                    </a:cubicBezTo>
                    <a:cubicBezTo>
                      <a:pt x="8" y="157"/>
                      <a:pt x="18" y="153"/>
                      <a:pt x="29" y="153"/>
                    </a:cubicBezTo>
                    <a:cubicBezTo>
                      <a:pt x="62" y="153"/>
                      <a:pt x="62" y="153"/>
                      <a:pt x="62" y="153"/>
                    </a:cubicBezTo>
                    <a:cubicBezTo>
                      <a:pt x="489" y="153"/>
                      <a:pt x="489" y="153"/>
                      <a:pt x="489" y="153"/>
                    </a:cubicBezTo>
                    <a:cubicBezTo>
                      <a:pt x="512" y="153"/>
                      <a:pt x="526" y="142"/>
                      <a:pt x="542" y="110"/>
                    </a:cubicBezTo>
                    <a:cubicBezTo>
                      <a:pt x="600" y="0"/>
                      <a:pt x="600" y="0"/>
                      <a:pt x="600" y="0"/>
                    </a:cubicBezTo>
                    <a:cubicBezTo>
                      <a:pt x="592" y="7"/>
                      <a:pt x="582" y="11"/>
                      <a:pt x="571" y="11"/>
                    </a:cubicBezTo>
                    <a:lnTo>
                      <a:pt x="111" y="11"/>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sp>
            <p:nvSpPr>
              <p:cNvPr id="13" name="Freeform 26">
                <a:extLst>
                  <a:ext uri="{FF2B5EF4-FFF2-40B4-BE49-F238E27FC236}">
                    <a16:creationId xmlns:a16="http://schemas.microsoft.com/office/drawing/2014/main" id="{BD00B0F7-3C72-4DF0-B542-13D48B4E4B3C}"/>
                  </a:ext>
                </a:extLst>
              </p:cNvPr>
              <p:cNvSpPr>
                <a:spLocks/>
              </p:cNvSpPr>
              <p:nvPr/>
            </p:nvSpPr>
            <p:spPr bwMode="auto">
              <a:xfrm>
                <a:off x="5011349" y="4512750"/>
                <a:ext cx="2480215" cy="736758"/>
              </a:xfrm>
              <a:custGeom>
                <a:avLst/>
                <a:gdLst>
                  <a:gd name="T0" fmla="*/ 0 w 516"/>
                  <a:gd name="T1" fmla="*/ 11 h 153"/>
                  <a:gd name="T2" fmla="*/ 0 w 516"/>
                  <a:gd name="T3" fmla="*/ 153 h 153"/>
                  <a:gd name="T4" fmla="*/ 405 w 516"/>
                  <a:gd name="T5" fmla="*/ 153 h 153"/>
                  <a:gd name="T6" fmla="*/ 458 w 516"/>
                  <a:gd name="T7" fmla="*/ 109 h 153"/>
                  <a:gd name="T8" fmla="*/ 516 w 516"/>
                  <a:gd name="T9" fmla="*/ 0 h 153"/>
                  <a:gd name="T10" fmla="*/ 487 w 516"/>
                  <a:gd name="T11" fmla="*/ 11 h 153"/>
                  <a:gd name="T12" fmla="*/ 0 w 516"/>
                  <a:gd name="T13" fmla="*/ 11 h 153"/>
                </a:gdLst>
                <a:ahLst/>
                <a:cxnLst>
                  <a:cxn ang="0">
                    <a:pos x="T0" y="T1"/>
                  </a:cxn>
                  <a:cxn ang="0">
                    <a:pos x="T2" y="T3"/>
                  </a:cxn>
                  <a:cxn ang="0">
                    <a:pos x="T4" y="T5"/>
                  </a:cxn>
                  <a:cxn ang="0">
                    <a:pos x="T6" y="T7"/>
                  </a:cxn>
                  <a:cxn ang="0">
                    <a:pos x="T8" y="T9"/>
                  </a:cxn>
                  <a:cxn ang="0">
                    <a:pos x="T10" y="T11"/>
                  </a:cxn>
                  <a:cxn ang="0">
                    <a:pos x="T12" y="T13"/>
                  </a:cxn>
                </a:cxnLst>
                <a:rect l="0" t="0" r="r" b="b"/>
                <a:pathLst>
                  <a:path w="516" h="153">
                    <a:moveTo>
                      <a:pt x="0" y="11"/>
                    </a:moveTo>
                    <a:cubicBezTo>
                      <a:pt x="0" y="153"/>
                      <a:pt x="0" y="153"/>
                      <a:pt x="0" y="153"/>
                    </a:cubicBezTo>
                    <a:cubicBezTo>
                      <a:pt x="405" y="153"/>
                      <a:pt x="405" y="153"/>
                      <a:pt x="405" y="153"/>
                    </a:cubicBezTo>
                    <a:cubicBezTo>
                      <a:pt x="429" y="153"/>
                      <a:pt x="443" y="142"/>
                      <a:pt x="458" y="109"/>
                    </a:cubicBezTo>
                    <a:cubicBezTo>
                      <a:pt x="516" y="0"/>
                      <a:pt x="516" y="0"/>
                      <a:pt x="516" y="0"/>
                    </a:cubicBezTo>
                    <a:cubicBezTo>
                      <a:pt x="508" y="7"/>
                      <a:pt x="498" y="11"/>
                      <a:pt x="487" y="11"/>
                    </a:cubicBezTo>
                    <a:lnTo>
                      <a:pt x="0" y="11"/>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grpSp>
            <p:nvGrpSpPr>
              <p:cNvPr id="14" name="Group 12">
                <a:extLst>
                  <a:ext uri="{FF2B5EF4-FFF2-40B4-BE49-F238E27FC236}">
                    <a16:creationId xmlns:a16="http://schemas.microsoft.com/office/drawing/2014/main" id="{5DE7FE2D-D980-4662-A6A8-79A83631C994}"/>
                  </a:ext>
                </a:extLst>
              </p:cNvPr>
              <p:cNvGrpSpPr>
                <a:grpSpLocks noChangeAspect="1"/>
              </p:cNvGrpSpPr>
              <p:nvPr/>
            </p:nvGrpSpPr>
            <p:grpSpPr>
              <a:xfrm flipH="1" flipV="1">
                <a:off x="4707091" y="4564918"/>
                <a:ext cx="894159" cy="684591"/>
                <a:chOff x="7261225" y="1982788"/>
                <a:chExt cx="914400" cy="700088"/>
              </a:xfrm>
              <a:grpFill/>
            </p:grpSpPr>
            <p:sp>
              <p:nvSpPr>
                <p:cNvPr id="26" name="Freeform 11">
                  <a:extLst>
                    <a:ext uri="{FF2B5EF4-FFF2-40B4-BE49-F238E27FC236}">
                      <a16:creationId xmlns:a16="http://schemas.microsoft.com/office/drawing/2014/main" id="{9944E1F0-26F9-49AF-B079-71D6AAF59330}"/>
                    </a:ext>
                  </a:extLst>
                </p:cNvPr>
                <p:cNvSpPr>
                  <a:spLocks/>
                </p:cNvSpPr>
                <p:nvPr/>
              </p:nvSpPr>
              <p:spPr bwMode="auto">
                <a:xfrm>
                  <a:off x="7261225" y="1982788"/>
                  <a:ext cx="609600" cy="349250"/>
                </a:xfrm>
                <a:custGeom>
                  <a:avLst/>
                  <a:gdLst>
                    <a:gd name="T0" fmla="*/ 384 w 384"/>
                    <a:gd name="T1" fmla="*/ 0 h 220"/>
                    <a:gd name="T2" fmla="*/ 0 w 384"/>
                    <a:gd name="T3" fmla="*/ 0 h 220"/>
                    <a:gd name="T4" fmla="*/ 192 w 384"/>
                    <a:gd name="T5" fmla="*/ 220 h 220"/>
                    <a:gd name="T6" fmla="*/ 384 w 384"/>
                    <a:gd name="T7" fmla="*/ 0 h 220"/>
                    <a:gd name="T8" fmla="*/ 384 w 384"/>
                    <a:gd name="T9" fmla="*/ 0 h 220"/>
                    <a:gd name="T10" fmla="*/ 384 w 384"/>
                    <a:gd name="T11" fmla="*/ 0 h 220"/>
                  </a:gdLst>
                  <a:ahLst/>
                  <a:cxnLst>
                    <a:cxn ang="0">
                      <a:pos x="T0" y="T1"/>
                    </a:cxn>
                    <a:cxn ang="0">
                      <a:pos x="T2" y="T3"/>
                    </a:cxn>
                    <a:cxn ang="0">
                      <a:pos x="T4" y="T5"/>
                    </a:cxn>
                    <a:cxn ang="0">
                      <a:pos x="T6" y="T7"/>
                    </a:cxn>
                    <a:cxn ang="0">
                      <a:pos x="T8" y="T9"/>
                    </a:cxn>
                    <a:cxn ang="0">
                      <a:pos x="T10" y="T11"/>
                    </a:cxn>
                  </a:cxnLst>
                  <a:rect l="0" t="0" r="r" b="b"/>
                  <a:pathLst>
                    <a:path w="384" h="220">
                      <a:moveTo>
                        <a:pt x="384" y="0"/>
                      </a:moveTo>
                      <a:lnTo>
                        <a:pt x="0" y="0"/>
                      </a:lnTo>
                      <a:lnTo>
                        <a:pt x="192" y="220"/>
                      </a:lnTo>
                      <a:lnTo>
                        <a:pt x="384" y="0"/>
                      </a:lnTo>
                      <a:lnTo>
                        <a:pt x="384" y="0"/>
                      </a:lnTo>
                      <a:lnTo>
                        <a:pt x="384" y="0"/>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sp>
              <p:nvSpPr>
                <p:cNvPr id="27" name="Freeform 12">
                  <a:extLst>
                    <a:ext uri="{FF2B5EF4-FFF2-40B4-BE49-F238E27FC236}">
                      <a16:creationId xmlns:a16="http://schemas.microsoft.com/office/drawing/2014/main" id="{768788BF-CD63-4461-8797-961C47BA8A99}"/>
                    </a:ext>
                  </a:extLst>
                </p:cNvPr>
                <p:cNvSpPr>
                  <a:spLocks/>
                </p:cNvSpPr>
                <p:nvPr/>
              </p:nvSpPr>
              <p:spPr bwMode="auto">
                <a:xfrm>
                  <a:off x="7261225" y="1982788"/>
                  <a:ext cx="914400" cy="700088"/>
                </a:xfrm>
                <a:custGeom>
                  <a:avLst/>
                  <a:gdLst>
                    <a:gd name="T0" fmla="*/ 0 w 576"/>
                    <a:gd name="T1" fmla="*/ 441 h 441"/>
                    <a:gd name="T2" fmla="*/ 384 w 576"/>
                    <a:gd name="T3" fmla="*/ 0 h 441"/>
                    <a:gd name="T4" fmla="*/ 576 w 576"/>
                    <a:gd name="T5" fmla="*/ 220 h 441"/>
                    <a:gd name="T6" fmla="*/ 384 w 576"/>
                    <a:gd name="T7" fmla="*/ 441 h 441"/>
                    <a:gd name="T8" fmla="*/ 0 w 576"/>
                    <a:gd name="T9" fmla="*/ 441 h 441"/>
                    <a:gd name="T10" fmla="*/ 0 w 576"/>
                    <a:gd name="T11" fmla="*/ 441 h 441"/>
                    <a:gd name="T12" fmla="*/ 0 w 576"/>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576" h="441">
                      <a:moveTo>
                        <a:pt x="0" y="441"/>
                      </a:moveTo>
                      <a:lnTo>
                        <a:pt x="384" y="0"/>
                      </a:lnTo>
                      <a:lnTo>
                        <a:pt x="576" y="220"/>
                      </a:lnTo>
                      <a:lnTo>
                        <a:pt x="384" y="441"/>
                      </a:lnTo>
                      <a:lnTo>
                        <a:pt x="0" y="441"/>
                      </a:lnTo>
                      <a:lnTo>
                        <a:pt x="0" y="441"/>
                      </a:lnTo>
                      <a:lnTo>
                        <a:pt x="0" y="441"/>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grpSp>
          <p:sp>
            <p:nvSpPr>
              <p:cNvPr id="16" name="Freeform 27">
                <a:extLst>
                  <a:ext uri="{FF2B5EF4-FFF2-40B4-BE49-F238E27FC236}">
                    <a16:creationId xmlns:a16="http://schemas.microsoft.com/office/drawing/2014/main" id="{FE491A20-C4F9-4C9D-9542-BB97512B40A5}"/>
                  </a:ext>
                </a:extLst>
              </p:cNvPr>
              <p:cNvSpPr>
                <a:spLocks/>
              </p:cNvSpPr>
              <p:nvPr/>
            </p:nvSpPr>
            <p:spPr bwMode="auto">
              <a:xfrm>
                <a:off x="4708387" y="2093468"/>
                <a:ext cx="2480215" cy="736758"/>
              </a:xfrm>
              <a:custGeom>
                <a:avLst/>
                <a:gdLst>
                  <a:gd name="T0" fmla="*/ 111 w 516"/>
                  <a:gd name="T1" fmla="*/ 0 h 153"/>
                  <a:gd name="T2" fmla="*/ 58 w 516"/>
                  <a:gd name="T3" fmla="*/ 43 h 153"/>
                  <a:gd name="T4" fmla="*/ 0 w 516"/>
                  <a:gd name="T5" fmla="*/ 153 h 153"/>
                  <a:gd name="T6" fmla="*/ 29 w 516"/>
                  <a:gd name="T7" fmla="*/ 142 h 153"/>
                  <a:gd name="T8" fmla="*/ 62 w 516"/>
                  <a:gd name="T9" fmla="*/ 142 h 153"/>
                  <a:gd name="T10" fmla="*/ 516 w 516"/>
                  <a:gd name="T11" fmla="*/ 142 h 153"/>
                  <a:gd name="T12" fmla="*/ 516 w 516"/>
                  <a:gd name="T13" fmla="*/ 0 h 153"/>
                  <a:gd name="T14" fmla="*/ 111 w 516"/>
                  <a:gd name="T15" fmla="*/ 0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6" h="153">
                    <a:moveTo>
                      <a:pt x="111" y="0"/>
                    </a:moveTo>
                    <a:cubicBezTo>
                      <a:pt x="88" y="0"/>
                      <a:pt x="74" y="11"/>
                      <a:pt x="58" y="43"/>
                    </a:cubicBezTo>
                    <a:cubicBezTo>
                      <a:pt x="0" y="153"/>
                      <a:pt x="0" y="153"/>
                      <a:pt x="0" y="153"/>
                    </a:cubicBezTo>
                    <a:cubicBezTo>
                      <a:pt x="8" y="146"/>
                      <a:pt x="18" y="142"/>
                      <a:pt x="29" y="142"/>
                    </a:cubicBezTo>
                    <a:cubicBezTo>
                      <a:pt x="62" y="142"/>
                      <a:pt x="62" y="142"/>
                      <a:pt x="62" y="142"/>
                    </a:cubicBezTo>
                    <a:cubicBezTo>
                      <a:pt x="516" y="142"/>
                      <a:pt x="516" y="142"/>
                      <a:pt x="516" y="142"/>
                    </a:cubicBezTo>
                    <a:cubicBezTo>
                      <a:pt x="516" y="0"/>
                      <a:pt x="516" y="0"/>
                      <a:pt x="516" y="0"/>
                    </a:cubicBezTo>
                    <a:lnTo>
                      <a:pt x="111" y="0"/>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grpSp>
            <p:nvGrpSpPr>
              <p:cNvPr id="17" name="Group 9">
                <a:extLst>
                  <a:ext uri="{FF2B5EF4-FFF2-40B4-BE49-F238E27FC236}">
                    <a16:creationId xmlns:a16="http://schemas.microsoft.com/office/drawing/2014/main" id="{FBA8B5D2-25CB-46B8-8F29-423D0D87DA15}"/>
                  </a:ext>
                </a:extLst>
              </p:cNvPr>
              <p:cNvGrpSpPr>
                <a:grpSpLocks noChangeAspect="1"/>
              </p:cNvGrpSpPr>
              <p:nvPr/>
            </p:nvGrpSpPr>
            <p:grpSpPr>
              <a:xfrm flipV="1">
                <a:off x="6596108" y="2093468"/>
                <a:ext cx="894161" cy="684591"/>
                <a:chOff x="7261225" y="1982788"/>
                <a:chExt cx="914402" cy="700088"/>
              </a:xfrm>
              <a:grpFill/>
            </p:grpSpPr>
            <p:sp>
              <p:nvSpPr>
                <p:cNvPr id="24" name="Freeform 11">
                  <a:extLst>
                    <a:ext uri="{FF2B5EF4-FFF2-40B4-BE49-F238E27FC236}">
                      <a16:creationId xmlns:a16="http://schemas.microsoft.com/office/drawing/2014/main" id="{C6AE942C-2672-412D-80B2-F8F35EC8DDFF}"/>
                    </a:ext>
                  </a:extLst>
                </p:cNvPr>
                <p:cNvSpPr>
                  <a:spLocks/>
                </p:cNvSpPr>
                <p:nvPr/>
              </p:nvSpPr>
              <p:spPr bwMode="auto">
                <a:xfrm>
                  <a:off x="7261225" y="1982788"/>
                  <a:ext cx="609600" cy="349250"/>
                </a:xfrm>
                <a:custGeom>
                  <a:avLst/>
                  <a:gdLst>
                    <a:gd name="T0" fmla="*/ 384 w 384"/>
                    <a:gd name="T1" fmla="*/ 0 h 220"/>
                    <a:gd name="T2" fmla="*/ 0 w 384"/>
                    <a:gd name="T3" fmla="*/ 0 h 220"/>
                    <a:gd name="T4" fmla="*/ 192 w 384"/>
                    <a:gd name="T5" fmla="*/ 220 h 220"/>
                    <a:gd name="T6" fmla="*/ 384 w 384"/>
                    <a:gd name="T7" fmla="*/ 0 h 220"/>
                    <a:gd name="T8" fmla="*/ 384 w 384"/>
                    <a:gd name="T9" fmla="*/ 0 h 220"/>
                    <a:gd name="T10" fmla="*/ 384 w 384"/>
                    <a:gd name="T11" fmla="*/ 0 h 220"/>
                  </a:gdLst>
                  <a:ahLst/>
                  <a:cxnLst>
                    <a:cxn ang="0">
                      <a:pos x="T0" y="T1"/>
                    </a:cxn>
                    <a:cxn ang="0">
                      <a:pos x="T2" y="T3"/>
                    </a:cxn>
                    <a:cxn ang="0">
                      <a:pos x="T4" y="T5"/>
                    </a:cxn>
                    <a:cxn ang="0">
                      <a:pos x="T6" y="T7"/>
                    </a:cxn>
                    <a:cxn ang="0">
                      <a:pos x="T8" y="T9"/>
                    </a:cxn>
                    <a:cxn ang="0">
                      <a:pos x="T10" y="T11"/>
                    </a:cxn>
                  </a:cxnLst>
                  <a:rect l="0" t="0" r="r" b="b"/>
                  <a:pathLst>
                    <a:path w="384" h="220">
                      <a:moveTo>
                        <a:pt x="384" y="0"/>
                      </a:moveTo>
                      <a:lnTo>
                        <a:pt x="0" y="0"/>
                      </a:lnTo>
                      <a:lnTo>
                        <a:pt x="192" y="220"/>
                      </a:lnTo>
                      <a:lnTo>
                        <a:pt x="384" y="0"/>
                      </a:lnTo>
                      <a:lnTo>
                        <a:pt x="384" y="0"/>
                      </a:lnTo>
                      <a:lnTo>
                        <a:pt x="384" y="0"/>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sp>
              <p:nvSpPr>
                <p:cNvPr id="25" name="Freeform 12">
                  <a:extLst>
                    <a:ext uri="{FF2B5EF4-FFF2-40B4-BE49-F238E27FC236}">
                      <a16:creationId xmlns:a16="http://schemas.microsoft.com/office/drawing/2014/main" id="{0AB95567-19A9-47C6-B315-DE392A6BEB1F}"/>
                    </a:ext>
                  </a:extLst>
                </p:cNvPr>
                <p:cNvSpPr>
                  <a:spLocks/>
                </p:cNvSpPr>
                <p:nvPr/>
              </p:nvSpPr>
              <p:spPr bwMode="auto">
                <a:xfrm>
                  <a:off x="7261227" y="1982788"/>
                  <a:ext cx="914400" cy="700088"/>
                </a:xfrm>
                <a:custGeom>
                  <a:avLst/>
                  <a:gdLst>
                    <a:gd name="T0" fmla="*/ 0 w 576"/>
                    <a:gd name="T1" fmla="*/ 441 h 441"/>
                    <a:gd name="T2" fmla="*/ 384 w 576"/>
                    <a:gd name="T3" fmla="*/ 0 h 441"/>
                    <a:gd name="T4" fmla="*/ 576 w 576"/>
                    <a:gd name="T5" fmla="*/ 220 h 441"/>
                    <a:gd name="T6" fmla="*/ 384 w 576"/>
                    <a:gd name="T7" fmla="*/ 441 h 441"/>
                    <a:gd name="T8" fmla="*/ 0 w 576"/>
                    <a:gd name="T9" fmla="*/ 441 h 441"/>
                    <a:gd name="T10" fmla="*/ 0 w 576"/>
                    <a:gd name="T11" fmla="*/ 441 h 441"/>
                    <a:gd name="T12" fmla="*/ 0 w 576"/>
                    <a:gd name="T13" fmla="*/ 441 h 441"/>
                  </a:gdLst>
                  <a:ahLst/>
                  <a:cxnLst>
                    <a:cxn ang="0">
                      <a:pos x="T0" y="T1"/>
                    </a:cxn>
                    <a:cxn ang="0">
                      <a:pos x="T2" y="T3"/>
                    </a:cxn>
                    <a:cxn ang="0">
                      <a:pos x="T4" y="T5"/>
                    </a:cxn>
                    <a:cxn ang="0">
                      <a:pos x="T6" y="T7"/>
                    </a:cxn>
                    <a:cxn ang="0">
                      <a:pos x="T8" y="T9"/>
                    </a:cxn>
                    <a:cxn ang="0">
                      <a:pos x="T10" y="T11"/>
                    </a:cxn>
                    <a:cxn ang="0">
                      <a:pos x="T12" y="T13"/>
                    </a:cxn>
                  </a:cxnLst>
                  <a:rect l="0" t="0" r="r" b="b"/>
                  <a:pathLst>
                    <a:path w="576" h="441">
                      <a:moveTo>
                        <a:pt x="0" y="441"/>
                      </a:moveTo>
                      <a:lnTo>
                        <a:pt x="384" y="0"/>
                      </a:lnTo>
                      <a:lnTo>
                        <a:pt x="576" y="220"/>
                      </a:lnTo>
                      <a:lnTo>
                        <a:pt x="384" y="441"/>
                      </a:lnTo>
                      <a:lnTo>
                        <a:pt x="0" y="441"/>
                      </a:lnTo>
                      <a:lnTo>
                        <a:pt x="0" y="441"/>
                      </a:lnTo>
                      <a:lnTo>
                        <a:pt x="0" y="441"/>
                      </a:lnTo>
                      <a:close/>
                    </a:path>
                  </a:pathLst>
                </a:custGeom>
                <a:solidFill>
                  <a:srgbClr val="C87E4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思源黑体 CN Normal" panose="020B0400000000000000" pitchFamily="34" charset="-122"/>
                    <a:cs typeface="+mn-cs"/>
                    <a:sym typeface="Arial" panose="020B0604020202020204" pitchFamily="34" charset="0"/>
                  </a:endParaRPr>
                </a:p>
              </p:txBody>
            </p:sp>
          </p:grpSp>
        </p:grpSp>
        <p:sp>
          <p:nvSpPr>
            <p:cNvPr id="4" name="矩形 3">
              <a:extLst>
                <a:ext uri="{FF2B5EF4-FFF2-40B4-BE49-F238E27FC236}">
                  <a16:creationId xmlns:a16="http://schemas.microsoft.com/office/drawing/2014/main" id="{C4F2F179-5CBC-4D45-9493-B837E597A2E7}"/>
                </a:ext>
              </a:extLst>
            </p:cNvPr>
            <p:cNvSpPr/>
            <p:nvPr/>
          </p:nvSpPr>
          <p:spPr>
            <a:xfrm>
              <a:off x="4437533" y="2109948"/>
              <a:ext cx="3316934" cy="461665"/>
            </a:xfrm>
            <a:prstGeom prst="rect">
              <a:avLst/>
            </a:prstGeom>
          </p:spPr>
          <p:txBody>
            <a:bodyPr wrap="none">
              <a:spAutoFit/>
            </a:bodyPr>
            <a:lstStyle/>
            <a:p>
              <a:r>
                <a:rPr lang="zh-CN" altLang="en-US" sz="2400" b="1" dirty="0">
                  <a:solidFill>
                    <a:schemeClr val="bg1"/>
                  </a:solidFill>
                  <a:effectLst>
                    <a:outerShdw blurRad="38100" dist="38100" dir="2700000" algn="tl">
                      <a:srgbClr val="000000">
                        <a:alpha val="43137"/>
                      </a:srgbClr>
                    </a:outerShdw>
                  </a:effectLst>
                  <a:latin typeface="+mn-ea"/>
                  <a:ea typeface="+mn-ea"/>
                </a:rPr>
                <a:t>“</a:t>
              </a:r>
              <a:r>
                <a:rPr lang="en-US" altLang="zh-CN" sz="2400" b="1" dirty="0">
                  <a:solidFill>
                    <a:schemeClr val="bg1"/>
                  </a:solidFill>
                  <a:effectLst>
                    <a:outerShdw blurRad="38100" dist="38100" dir="2700000" algn="tl">
                      <a:srgbClr val="000000">
                        <a:alpha val="43137"/>
                      </a:srgbClr>
                    </a:outerShdw>
                  </a:effectLst>
                  <a:latin typeface="+mn-ea"/>
                  <a:ea typeface="+mn-ea"/>
                </a:rPr>
                <a:t>19</a:t>
              </a:r>
              <a:r>
                <a:rPr lang="zh-CN" altLang="en-US" sz="2400" b="1" dirty="0">
                  <a:solidFill>
                    <a:schemeClr val="bg1"/>
                  </a:solidFill>
                  <a:effectLst>
                    <a:outerShdw blurRad="38100" dist="38100" dir="2700000" algn="tl">
                      <a:srgbClr val="000000">
                        <a:alpha val="43137"/>
                      </a:srgbClr>
                    </a:outerShdw>
                  </a:effectLst>
                  <a:latin typeface="+mn-ea"/>
                  <a:ea typeface="+mn-ea"/>
                </a:rPr>
                <a:t>世纪马克思主义”</a:t>
              </a:r>
              <a:endParaRPr lang="zh-CN" altLang="en-US" b="1" dirty="0">
                <a:solidFill>
                  <a:schemeClr val="bg1"/>
                </a:solidFill>
                <a:effectLst>
                  <a:outerShdw blurRad="38100" dist="38100" dir="2700000" algn="tl">
                    <a:srgbClr val="000000">
                      <a:alpha val="43137"/>
                    </a:srgbClr>
                  </a:outerShdw>
                </a:effectLst>
                <a:latin typeface="+mn-ea"/>
                <a:ea typeface="+mn-ea"/>
              </a:endParaRPr>
            </a:p>
          </p:txBody>
        </p:sp>
        <p:sp>
          <p:nvSpPr>
            <p:cNvPr id="28" name="矩形 27">
              <a:extLst>
                <a:ext uri="{FF2B5EF4-FFF2-40B4-BE49-F238E27FC236}">
                  <a16:creationId xmlns:a16="http://schemas.microsoft.com/office/drawing/2014/main" id="{F1ED19B8-1F3F-4F0D-AE5F-018DD1E7AB22}"/>
                </a:ext>
              </a:extLst>
            </p:cNvPr>
            <p:cNvSpPr/>
            <p:nvPr/>
          </p:nvSpPr>
          <p:spPr>
            <a:xfrm>
              <a:off x="4355989" y="3518136"/>
              <a:ext cx="3316934" cy="461665"/>
            </a:xfrm>
            <a:prstGeom prst="rect">
              <a:avLst/>
            </a:prstGeom>
          </p:spPr>
          <p:txBody>
            <a:bodyPr wrap="none">
              <a:spAutoFit/>
            </a:bodyPr>
            <a:lstStyle/>
            <a:p>
              <a:r>
                <a:rPr lang="zh-CN" altLang="en-US" sz="2400" b="1" dirty="0">
                  <a:solidFill>
                    <a:schemeClr val="bg1"/>
                  </a:solidFill>
                  <a:effectLst>
                    <a:outerShdw blurRad="38100" dist="38100" dir="2700000" algn="tl">
                      <a:srgbClr val="000000">
                        <a:alpha val="43137"/>
                      </a:srgbClr>
                    </a:outerShdw>
                  </a:effectLst>
                  <a:latin typeface="+mn-ea"/>
                  <a:ea typeface="+mn-ea"/>
                </a:rPr>
                <a:t>“</a:t>
              </a:r>
              <a:r>
                <a:rPr lang="en-US" altLang="zh-CN" sz="2400" b="1" dirty="0">
                  <a:solidFill>
                    <a:schemeClr val="bg1"/>
                  </a:solidFill>
                  <a:effectLst>
                    <a:outerShdw blurRad="38100" dist="38100" dir="2700000" algn="tl">
                      <a:srgbClr val="000000">
                        <a:alpha val="43137"/>
                      </a:srgbClr>
                    </a:outerShdw>
                  </a:effectLst>
                  <a:latin typeface="+mn-ea"/>
                  <a:ea typeface="+mn-ea"/>
                </a:rPr>
                <a:t>20</a:t>
              </a:r>
              <a:r>
                <a:rPr lang="zh-CN" altLang="en-US" sz="2400" b="1" dirty="0">
                  <a:solidFill>
                    <a:schemeClr val="bg1"/>
                  </a:solidFill>
                  <a:effectLst>
                    <a:outerShdw blurRad="38100" dist="38100" dir="2700000" algn="tl">
                      <a:srgbClr val="000000">
                        <a:alpha val="43137"/>
                      </a:srgbClr>
                    </a:outerShdw>
                  </a:effectLst>
                  <a:latin typeface="+mn-ea"/>
                  <a:ea typeface="+mn-ea"/>
                </a:rPr>
                <a:t>世纪马克思主义”</a:t>
              </a:r>
              <a:endParaRPr lang="zh-CN" altLang="en-US" b="1" dirty="0">
                <a:solidFill>
                  <a:schemeClr val="bg1"/>
                </a:solidFill>
                <a:effectLst>
                  <a:outerShdw blurRad="38100" dist="38100" dir="2700000" algn="tl">
                    <a:srgbClr val="000000">
                      <a:alpha val="43137"/>
                    </a:srgbClr>
                  </a:outerShdw>
                </a:effectLst>
                <a:latin typeface="+mn-ea"/>
                <a:ea typeface="+mn-ea"/>
              </a:endParaRPr>
            </a:p>
          </p:txBody>
        </p:sp>
        <p:sp>
          <p:nvSpPr>
            <p:cNvPr id="29" name="矩形 28">
              <a:extLst>
                <a:ext uri="{FF2B5EF4-FFF2-40B4-BE49-F238E27FC236}">
                  <a16:creationId xmlns:a16="http://schemas.microsoft.com/office/drawing/2014/main" id="{50F7D4E2-CB1A-4EAF-8A40-0211FC5FD2ED}"/>
                </a:ext>
              </a:extLst>
            </p:cNvPr>
            <p:cNvSpPr/>
            <p:nvPr/>
          </p:nvSpPr>
          <p:spPr>
            <a:xfrm>
              <a:off x="4296790" y="4973400"/>
              <a:ext cx="3316934" cy="461665"/>
            </a:xfrm>
            <a:prstGeom prst="rect">
              <a:avLst/>
            </a:prstGeom>
          </p:spPr>
          <p:txBody>
            <a:bodyPr wrap="none">
              <a:spAutoFit/>
            </a:bodyPr>
            <a:lstStyle/>
            <a:p>
              <a:r>
                <a:rPr lang="zh-CN" altLang="en-US" sz="2400" b="1" dirty="0">
                  <a:solidFill>
                    <a:schemeClr val="bg1"/>
                  </a:solidFill>
                  <a:effectLst>
                    <a:outerShdw blurRad="38100" dist="38100" dir="2700000" algn="tl">
                      <a:srgbClr val="000000">
                        <a:alpha val="43137"/>
                      </a:srgbClr>
                    </a:outerShdw>
                  </a:effectLst>
                  <a:latin typeface="+mn-ea"/>
                  <a:ea typeface="+mn-ea"/>
                </a:rPr>
                <a:t>“</a:t>
              </a:r>
              <a:r>
                <a:rPr lang="en-US" altLang="zh-CN" sz="2400" b="1" dirty="0">
                  <a:solidFill>
                    <a:schemeClr val="bg1"/>
                  </a:solidFill>
                  <a:effectLst>
                    <a:outerShdw blurRad="38100" dist="38100" dir="2700000" algn="tl">
                      <a:srgbClr val="000000">
                        <a:alpha val="43137"/>
                      </a:srgbClr>
                    </a:outerShdw>
                  </a:effectLst>
                  <a:latin typeface="+mn-ea"/>
                  <a:ea typeface="+mn-ea"/>
                </a:rPr>
                <a:t>21</a:t>
              </a:r>
              <a:r>
                <a:rPr lang="zh-CN" altLang="en-US" sz="2400" b="1" dirty="0">
                  <a:solidFill>
                    <a:schemeClr val="bg1"/>
                  </a:solidFill>
                  <a:effectLst>
                    <a:outerShdw blurRad="38100" dist="38100" dir="2700000" algn="tl">
                      <a:srgbClr val="000000">
                        <a:alpha val="43137"/>
                      </a:srgbClr>
                    </a:outerShdw>
                  </a:effectLst>
                  <a:latin typeface="+mn-ea"/>
                  <a:ea typeface="+mn-ea"/>
                </a:rPr>
                <a:t>世纪马克思主义”</a:t>
              </a:r>
              <a:endParaRPr lang="zh-CN" altLang="en-US" b="1" dirty="0">
                <a:solidFill>
                  <a:schemeClr val="bg1"/>
                </a:solidFill>
                <a:effectLst>
                  <a:outerShdw blurRad="38100" dist="38100" dir="2700000" algn="tl">
                    <a:srgbClr val="000000">
                      <a:alpha val="43137"/>
                    </a:srgbClr>
                  </a:outerShdw>
                </a:effectLst>
                <a:latin typeface="+mn-ea"/>
                <a:ea typeface="+mn-ea"/>
              </a:endParaRPr>
            </a:p>
          </p:txBody>
        </p:sp>
        <p:sp>
          <p:nvSpPr>
            <p:cNvPr id="30" name="矩形 29">
              <a:extLst>
                <a:ext uri="{FF2B5EF4-FFF2-40B4-BE49-F238E27FC236}">
                  <a16:creationId xmlns:a16="http://schemas.microsoft.com/office/drawing/2014/main" id="{6325B65D-AD78-4591-BDE7-EF069B1250BA}"/>
                </a:ext>
              </a:extLst>
            </p:cNvPr>
            <p:cNvSpPr/>
            <p:nvPr/>
          </p:nvSpPr>
          <p:spPr>
            <a:xfrm>
              <a:off x="8468191" y="2109948"/>
              <a:ext cx="3262432" cy="461665"/>
            </a:xfrm>
            <a:prstGeom prst="rect">
              <a:avLst/>
            </a:prstGeom>
          </p:spPr>
          <p:txBody>
            <a:bodyPr wrap="none">
              <a:spAutoFit/>
            </a:bodyPr>
            <a:lstStyle/>
            <a:p>
              <a:r>
                <a:rPr lang="zh-CN" altLang="en-US" sz="2400" dirty="0">
                  <a:solidFill>
                    <a:prstClr val="black"/>
                  </a:solidFill>
                  <a:latin typeface="Microsoft YaHei"/>
                  <a:ea typeface="Microsoft YaHei"/>
                </a:rPr>
                <a:t>马克思、恩格斯的学说</a:t>
              </a:r>
              <a:endParaRPr lang="zh-CN" altLang="en-US" dirty="0"/>
            </a:p>
          </p:txBody>
        </p:sp>
        <p:sp>
          <p:nvSpPr>
            <p:cNvPr id="31" name="矩形 30">
              <a:extLst>
                <a:ext uri="{FF2B5EF4-FFF2-40B4-BE49-F238E27FC236}">
                  <a16:creationId xmlns:a16="http://schemas.microsoft.com/office/drawing/2014/main" id="{2DE0C0EB-B34A-49FA-9E5B-65D33487810C}"/>
                </a:ext>
              </a:extLst>
            </p:cNvPr>
            <p:cNvSpPr/>
            <p:nvPr/>
          </p:nvSpPr>
          <p:spPr>
            <a:xfrm>
              <a:off x="699990" y="4596253"/>
              <a:ext cx="2854735" cy="1142108"/>
            </a:xfrm>
            <a:prstGeom prst="rect">
              <a:avLst/>
            </a:prstGeom>
          </p:spPr>
          <p:txBody>
            <a:bodyPr wrap="square">
              <a:spAutoFit/>
            </a:bodyPr>
            <a:lstStyle/>
            <a:p>
              <a:pPr algn="just">
                <a:lnSpc>
                  <a:spcPct val="150000"/>
                </a:lnSpc>
              </a:pPr>
              <a:r>
                <a:rPr lang="zh-CN" altLang="en-US" sz="2400" dirty="0">
                  <a:solidFill>
                    <a:prstClr val="black"/>
                  </a:solidFill>
                  <a:latin typeface="Microsoft YaHei"/>
                  <a:ea typeface="Microsoft YaHei"/>
                </a:rPr>
                <a:t>习近平新时代中国特色社会主义思想</a:t>
              </a:r>
              <a:endParaRPr lang="zh-CN" altLang="en-US" dirty="0"/>
            </a:p>
          </p:txBody>
        </p:sp>
        <p:sp>
          <p:nvSpPr>
            <p:cNvPr id="32" name="矩形 31">
              <a:extLst>
                <a:ext uri="{FF2B5EF4-FFF2-40B4-BE49-F238E27FC236}">
                  <a16:creationId xmlns:a16="http://schemas.microsoft.com/office/drawing/2014/main" id="{112DFCCC-610C-4411-88DE-DA0E8C900496}"/>
                </a:ext>
              </a:extLst>
            </p:cNvPr>
            <p:cNvSpPr/>
            <p:nvPr/>
          </p:nvSpPr>
          <p:spPr>
            <a:xfrm>
              <a:off x="8500179" y="2934260"/>
              <a:ext cx="3156202" cy="2804101"/>
            </a:xfrm>
            <a:prstGeom prst="rect">
              <a:avLst/>
            </a:prstGeom>
          </p:spPr>
          <p:txBody>
            <a:bodyPr wrap="square">
              <a:spAutoFit/>
            </a:bodyPr>
            <a:lstStyle/>
            <a:p>
              <a:pPr algn="just">
                <a:lnSpc>
                  <a:spcPct val="150000"/>
                </a:lnSpc>
              </a:pPr>
              <a:r>
                <a:rPr lang="zh-CN" altLang="en-US" sz="2400" dirty="0">
                  <a:solidFill>
                    <a:prstClr val="black"/>
                  </a:solidFill>
                  <a:latin typeface="Microsoft YaHei"/>
                  <a:ea typeface="Microsoft YaHei"/>
                </a:rPr>
                <a:t>列宁主义、毛泽东思想、以邓小平理论为首创成果和基本内容的中国特色社会主义理论</a:t>
              </a:r>
              <a:endParaRPr lang="zh-CN" altLang="en-US" dirty="0"/>
            </a:p>
          </p:txBody>
        </p:sp>
        <p:sp>
          <p:nvSpPr>
            <p:cNvPr id="34" name="矩形 33">
              <a:extLst>
                <a:ext uri="{FF2B5EF4-FFF2-40B4-BE49-F238E27FC236}">
                  <a16:creationId xmlns:a16="http://schemas.microsoft.com/office/drawing/2014/main" id="{82527271-99DA-466E-B00E-038F62A9CD4B}"/>
                </a:ext>
              </a:extLst>
            </p:cNvPr>
            <p:cNvSpPr/>
            <p:nvPr/>
          </p:nvSpPr>
          <p:spPr>
            <a:xfrm>
              <a:off x="2714172" y="1285636"/>
              <a:ext cx="6763657" cy="461665"/>
            </a:xfrm>
            <a:prstGeom prst="rect">
              <a:avLst/>
            </a:prstGeom>
          </p:spPr>
          <p:txBody>
            <a:bodyPr wrap="square">
              <a:spAutoFit/>
            </a:bodyPr>
            <a:lstStyle/>
            <a:p>
              <a:pPr algn="ctr"/>
              <a:r>
                <a:rPr lang="zh-CN" altLang="en-US" sz="2400" b="1" dirty="0">
                  <a:solidFill>
                    <a:prstClr val="black"/>
                  </a:solidFill>
                  <a:latin typeface="Microsoft YaHei"/>
                  <a:ea typeface="Microsoft YaHei"/>
                </a:rPr>
                <a:t>纵观马克思主义发展史，用以上</a:t>
              </a:r>
              <a:r>
                <a:rPr lang="zh-CN" altLang="en-US" sz="2400" b="1" dirty="0">
                  <a:solidFill>
                    <a:srgbClr val="995A2F"/>
                  </a:solidFill>
                  <a:latin typeface="Microsoft YaHei"/>
                  <a:ea typeface="Microsoft YaHei"/>
                </a:rPr>
                <a:t>三个条件</a:t>
              </a:r>
              <a:r>
                <a:rPr lang="zh-CN" altLang="en-US" sz="2400" b="1" dirty="0">
                  <a:solidFill>
                    <a:prstClr val="black"/>
                  </a:solidFill>
                  <a:latin typeface="Microsoft YaHei"/>
                  <a:ea typeface="Microsoft YaHei"/>
                </a:rPr>
                <a:t>来衡量</a:t>
              </a:r>
              <a:endParaRPr lang="zh-CN" altLang="en-US" b="1" dirty="0"/>
            </a:p>
          </p:txBody>
        </p:sp>
        <p:pic>
          <p:nvPicPr>
            <p:cNvPr id="35" name="图片 34">
              <a:extLst>
                <a:ext uri="{FF2B5EF4-FFF2-40B4-BE49-F238E27FC236}">
                  <a16:creationId xmlns:a16="http://schemas.microsoft.com/office/drawing/2014/main" id="{0C9C79BE-57CF-427F-90E9-C96463F5C20C}"/>
                </a:ext>
              </a:extLst>
            </p:cNvPr>
            <p:cNvPicPr>
              <a:picLocks noChangeAspect="1"/>
            </p:cNvPicPr>
            <p:nvPr/>
          </p:nvPicPr>
          <p:blipFill>
            <a:blip r:embed="rId3"/>
            <a:stretch>
              <a:fillRect/>
            </a:stretch>
          </p:blipFill>
          <p:spPr>
            <a:xfrm>
              <a:off x="933344" y="2328634"/>
              <a:ext cx="2940730" cy="2052688"/>
            </a:xfrm>
            <a:prstGeom prst="rect">
              <a:avLst/>
            </a:prstGeom>
          </p:spPr>
        </p:pic>
      </p:grpSp>
      <p:sp>
        <p:nvSpPr>
          <p:cNvPr id="2" name="箭头: 右 1">
            <a:extLst>
              <a:ext uri="{FF2B5EF4-FFF2-40B4-BE49-F238E27FC236}">
                <a16:creationId xmlns:a16="http://schemas.microsoft.com/office/drawing/2014/main" id="{AB4476BB-7B57-4953-AB5B-E3184814CBFF}"/>
              </a:ext>
            </a:extLst>
          </p:cNvPr>
          <p:cNvSpPr/>
          <p:nvPr/>
        </p:nvSpPr>
        <p:spPr>
          <a:xfrm>
            <a:off x="7840343" y="2215985"/>
            <a:ext cx="523623" cy="282945"/>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箭头: 右 32">
            <a:extLst>
              <a:ext uri="{FF2B5EF4-FFF2-40B4-BE49-F238E27FC236}">
                <a16:creationId xmlns:a16="http://schemas.microsoft.com/office/drawing/2014/main" id="{DD78B670-4531-4ED1-A0F1-152F705F2D40}"/>
              </a:ext>
            </a:extLst>
          </p:cNvPr>
          <p:cNvSpPr/>
          <p:nvPr/>
        </p:nvSpPr>
        <p:spPr>
          <a:xfrm>
            <a:off x="7824895" y="3644723"/>
            <a:ext cx="523623" cy="282945"/>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箭头: 右 36">
            <a:extLst>
              <a:ext uri="{FF2B5EF4-FFF2-40B4-BE49-F238E27FC236}">
                <a16:creationId xmlns:a16="http://schemas.microsoft.com/office/drawing/2014/main" id="{C6EC6484-F68C-4D07-BBC8-F90925BF26FF}"/>
              </a:ext>
            </a:extLst>
          </p:cNvPr>
          <p:cNvSpPr/>
          <p:nvPr/>
        </p:nvSpPr>
        <p:spPr>
          <a:xfrm rot="10800000">
            <a:off x="3550320" y="5075783"/>
            <a:ext cx="523623" cy="282945"/>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0020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82" name="组合 1">
            <a:extLst>
              <a:ext uri="{FF2B5EF4-FFF2-40B4-BE49-F238E27FC236}">
                <a16:creationId xmlns:a16="http://schemas.microsoft.com/office/drawing/2014/main" id="{F6C05879-6195-43C0-9BCB-71EBD7FCC8AF}"/>
              </a:ext>
            </a:extLst>
          </p:cNvPr>
          <p:cNvGrpSpPr>
            <a:grpSpLocks/>
          </p:cNvGrpSpPr>
          <p:nvPr/>
        </p:nvGrpSpPr>
        <p:grpSpPr bwMode="auto">
          <a:xfrm>
            <a:off x="790356" y="3470257"/>
            <a:ext cx="3419478" cy="2868673"/>
            <a:chOff x="2336005" y="3351213"/>
            <a:chExt cx="3419477" cy="2868673"/>
          </a:xfrm>
        </p:grpSpPr>
        <p:pic>
          <p:nvPicPr>
            <p:cNvPr id="22" name="图片 1">
              <a:extLst>
                <a:ext uri="{FF2B5EF4-FFF2-40B4-BE49-F238E27FC236}">
                  <a16:creationId xmlns:a16="http://schemas.microsoft.com/office/drawing/2014/main" id="{733B629F-4579-452F-82D8-C002EE9D7EF2}"/>
                </a:ext>
              </a:extLst>
            </p:cNvPr>
            <p:cNvPicPr>
              <a:picLocks noChangeAspect="1" noChangeArrowheads="1"/>
            </p:cNvPicPr>
            <p:nvPr/>
          </p:nvPicPr>
          <p:blipFill>
            <a:blip r:embed="rId2"/>
            <a:srcRect/>
            <a:stretch>
              <a:fillRect/>
            </a:stretch>
          </p:blipFill>
          <p:spPr bwMode="auto">
            <a:xfrm>
              <a:off x="2336006" y="3351213"/>
              <a:ext cx="3419475" cy="2276475"/>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5793" name="文本框 2">
              <a:extLst>
                <a:ext uri="{FF2B5EF4-FFF2-40B4-BE49-F238E27FC236}">
                  <a16:creationId xmlns:a16="http://schemas.microsoft.com/office/drawing/2014/main" id="{7D823F35-937E-4ACC-80F3-30C7FDCCCCB9}"/>
                </a:ext>
              </a:extLst>
            </p:cNvPr>
            <p:cNvSpPr txBox="1">
              <a:spLocks noChangeArrowheads="1"/>
            </p:cNvSpPr>
            <p:nvPr/>
          </p:nvSpPr>
          <p:spPr bwMode="auto">
            <a:xfrm>
              <a:off x="2336005" y="5819776"/>
              <a:ext cx="34194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《资本论》在西方国家热销</a:t>
              </a:r>
            </a:p>
          </p:txBody>
        </p:sp>
      </p:grpSp>
      <p:sp>
        <p:nvSpPr>
          <p:cNvPr id="75784" name="文本框 1">
            <a:extLst>
              <a:ext uri="{FF2B5EF4-FFF2-40B4-BE49-F238E27FC236}">
                <a16:creationId xmlns:a16="http://schemas.microsoft.com/office/drawing/2014/main" id="{4189C4EB-AE2B-4E69-8DD8-44A67986CB82}"/>
              </a:ext>
            </a:extLst>
          </p:cNvPr>
          <p:cNvSpPr txBox="1">
            <a:spLocks noChangeArrowheads="1"/>
          </p:cNvSpPr>
          <p:nvPr/>
        </p:nvSpPr>
        <p:spPr bwMode="auto">
          <a:xfrm>
            <a:off x="429710" y="1947181"/>
            <a:ext cx="8015561" cy="113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628650" algn="just" defTabSz="914400" rtl="0" eaLnBrk="1" fontAlgn="base" latinLnBrk="0" hangingPunct="1">
              <a:lnSpc>
                <a:spcPct val="150000"/>
              </a:lnSpc>
              <a:spcBef>
                <a:spcPts val="1400"/>
              </a:spcBef>
              <a:spcAft>
                <a:spcPct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从人类历史发展的大视野来看，世界仍然处于马克思主义所指明的从资本主义走向社会主义的大时代。</a:t>
            </a:r>
          </a:p>
        </p:txBody>
      </p:sp>
      <p:sp>
        <p:nvSpPr>
          <p:cNvPr id="75785" name="文本框 5">
            <a:extLst>
              <a:ext uri="{FF2B5EF4-FFF2-40B4-BE49-F238E27FC236}">
                <a16:creationId xmlns:a16="http://schemas.microsoft.com/office/drawing/2014/main" id="{965F7C64-511E-4FC3-9C84-EEE40E4902FB}"/>
              </a:ext>
            </a:extLst>
          </p:cNvPr>
          <p:cNvSpPr txBox="1">
            <a:spLocks noChangeArrowheads="1"/>
          </p:cNvSpPr>
          <p:nvPr/>
        </p:nvSpPr>
        <p:spPr bwMode="auto">
          <a:xfrm>
            <a:off x="4615802" y="3307338"/>
            <a:ext cx="3344749" cy="242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342900" marR="0" lvl="0" indent="-342900" algn="just" defTabSz="914400" rtl="0" eaLnBrk="1" fontAlgn="base" latinLnBrk="0" hangingPunct="1">
              <a:lnSpc>
                <a:spcPct val="150000"/>
              </a:lnSpc>
              <a:spcBef>
                <a:spcPts val="1400"/>
              </a:spcBef>
              <a:spcAft>
                <a:spcPct val="0"/>
              </a:spcAft>
              <a:buClr>
                <a:srgbClr val="C87E4C"/>
              </a:buClr>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马克思主义依然是当今时代的真理</a:t>
            </a:r>
          </a:p>
          <a:p>
            <a:pPr marL="342900" marR="0" lvl="0" indent="-342900" algn="just" defTabSz="914400" rtl="0" eaLnBrk="1" fontAlgn="base" latinLnBrk="0" hangingPunct="1">
              <a:lnSpc>
                <a:spcPct val="150000"/>
              </a:lnSpc>
              <a:spcBef>
                <a:spcPts val="1400"/>
              </a:spcBef>
              <a:spcAft>
                <a:spcPct val="0"/>
              </a:spcAft>
              <a:buClr>
                <a:srgbClr val="C87E4C"/>
              </a:buClr>
              <a:buSzTx/>
              <a:buFont typeface="Wingdings" panose="05000000000000000000" pitchFamily="2" charset="2"/>
              <a:buChar char="l"/>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人类的未来仍然需要马克思主义的指引</a:t>
            </a:r>
          </a:p>
        </p:txBody>
      </p:sp>
      <p:sp>
        <p:nvSpPr>
          <p:cNvPr id="23" name="文本框 22">
            <a:extLst>
              <a:ext uri="{FF2B5EF4-FFF2-40B4-BE49-F238E27FC236}">
                <a16:creationId xmlns:a16="http://schemas.microsoft.com/office/drawing/2014/main" id="{DC152731-D0F0-4CDB-A87F-BB39714D7591}"/>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sp>
        <p:nvSpPr>
          <p:cNvPr id="25" name="矩形: 圆角 24">
            <a:extLst>
              <a:ext uri="{FF2B5EF4-FFF2-40B4-BE49-F238E27FC236}">
                <a16:creationId xmlns:a16="http://schemas.microsoft.com/office/drawing/2014/main" id="{46B679E7-94CE-4078-934D-30579B00364B}"/>
              </a:ext>
            </a:extLst>
          </p:cNvPr>
          <p:cNvSpPr/>
          <p:nvPr/>
        </p:nvSpPr>
        <p:spPr>
          <a:xfrm>
            <a:off x="2898098" y="1064542"/>
            <a:ext cx="6395804" cy="630237"/>
          </a:xfrm>
          <a:prstGeom prst="roundRect">
            <a:avLst>
              <a:gd name="adj" fmla="val 50000"/>
            </a:avLst>
          </a:prstGeom>
          <a:solidFill>
            <a:srgbClr val="AE6836"/>
          </a:solidFill>
          <a:ln w="31750">
            <a:solidFill>
              <a:srgbClr val="C87E4C">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lvl="0" algn="ctr">
              <a:defRPr/>
            </a:pPr>
            <a:r>
              <a:rPr lang="zh-CN" altLang="en-US" sz="2800" b="1" dirty="0">
                <a:solidFill>
                  <a:prstClr val="white"/>
                </a:solidFill>
                <a:latin typeface="微软雅黑" panose="020B0503020204020204" pitchFamily="34" charset="-122"/>
                <a:ea typeface="微软雅黑" panose="020B0503020204020204" pitchFamily="34" charset="-122"/>
                <a:sym typeface="思源黑体 CN Medium" panose="020B0600000000000000" pitchFamily="34" charset="-122"/>
              </a:rPr>
              <a:t>（三）引领人类社会进步的科学真理</a:t>
            </a:r>
          </a:p>
        </p:txBody>
      </p:sp>
      <p:grpSp>
        <p:nvGrpSpPr>
          <p:cNvPr id="26" name="组合 25">
            <a:extLst>
              <a:ext uri="{FF2B5EF4-FFF2-40B4-BE49-F238E27FC236}">
                <a16:creationId xmlns:a16="http://schemas.microsoft.com/office/drawing/2014/main" id="{E1EDED90-76F7-4100-A543-C631C4BA4B02}"/>
              </a:ext>
            </a:extLst>
          </p:cNvPr>
          <p:cNvGrpSpPr/>
          <p:nvPr/>
        </p:nvGrpSpPr>
        <p:grpSpPr>
          <a:xfrm>
            <a:off x="8136941" y="1991868"/>
            <a:ext cx="3521196" cy="4391914"/>
            <a:chOff x="634364" y="2177489"/>
            <a:chExt cx="3521196" cy="4391914"/>
          </a:xfrm>
        </p:grpSpPr>
        <p:grpSp>
          <p:nvGrpSpPr>
            <p:cNvPr id="27" name="组合 26">
              <a:extLst>
                <a:ext uri="{FF2B5EF4-FFF2-40B4-BE49-F238E27FC236}">
                  <a16:creationId xmlns:a16="http://schemas.microsoft.com/office/drawing/2014/main" id="{79290788-A928-4887-B425-CA6F6B203360}"/>
                </a:ext>
              </a:extLst>
            </p:cNvPr>
            <p:cNvGrpSpPr/>
            <p:nvPr/>
          </p:nvGrpSpPr>
          <p:grpSpPr>
            <a:xfrm>
              <a:off x="634364" y="2177489"/>
              <a:ext cx="3521196" cy="4391914"/>
              <a:chOff x="616381" y="2225616"/>
              <a:chExt cx="3521196" cy="4391914"/>
            </a:xfrm>
          </p:grpSpPr>
          <p:grpSp>
            <p:nvGrpSpPr>
              <p:cNvPr id="29" name="组合 28">
                <a:extLst>
                  <a:ext uri="{FF2B5EF4-FFF2-40B4-BE49-F238E27FC236}">
                    <a16:creationId xmlns:a16="http://schemas.microsoft.com/office/drawing/2014/main" id="{0C513331-5FF1-4432-8516-6B1D7F559286}"/>
                  </a:ext>
                </a:extLst>
              </p:cNvPr>
              <p:cNvGrpSpPr/>
              <p:nvPr/>
            </p:nvGrpSpPr>
            <p:grpSpPr>
              <a:xfrm>
                <a:off x="903075" y="2225616"/>
                <a:ext cx="2947809" cy="2953487"/>
                <a:chOff x="700836" y="1442043"/>
                <a:chExt cx="2947809" cy="2953487"/>
              </a:xfrm>
            </p:grpSpPr>
            <p:grpSp>
              <p:nvGrpSpPr>
                <p:cNvPr id="32" name="组合">
                  <a:extLst>
                    <a:ext uri="{FF2B5EF4-FFF2-40B4-BE49-F238E27FC236}">
                      <a16:creationId xmlns:a16="http://schemas.microsoft.com/office/drawing/2014/main" id="{551673D2-9C50-495A-95FF-7474F33F63C3}"/>
                    </a:ext>
                  </a:extLst>
                </p:cNvPr>
                <p:cNvGrpSpPr/>
                <p:nvPr/>
              </p:nvGrpSpPr>
              <p:grpSpPr>
                <a:xfrm rot="2700000">
                  <a:off x="697997" y="1444882"/>
                  <a:ext cx="2953487" cy="2947809"/>
                  <a:chOff x="1985640" y="-544697"/>
                  <a:chExt cx="6843660" cy="6830504"/>
                </a:xfrm>
              </p:grpSpPr>
              <p:sp>
                <p:nvSpPr>
                  <p:cNvPr id="34" name="空心弧">
                    <a:extLst>
                      <a:ext uri="{FF2B5EF4-FFF2-40B4-BE49-F238E27FC236}">
                        <a16:creationId xmlns:a16="http://schemas.microsoft.com/office/drawing/2014/main" id="{FF091364-BB44-4D4F-BB5B-8C8ABA6CE209}"/>
                      </a:ext>
                    </a:extLst>
                  </p:cNvPr>
                  <p:cNvSpPr>
                    <a:spLocks/>
                  </p:cNvSpPr>
                  <p:nvPr/>
                </p:nvSpPr>
                <p:spPr>
                  <a:xfrm rot="7200000">
                    <a:off x="1985638" y="-532170"/>
                    <a:ext cx="6817979" cy="6817976"/>
                  </a:xfrm>
                  <a:prstGeom prst="blockArc">
                    <a:avLst>
                      <a:gd name="adj1" fmla="val 17965246"/>
                      <a:gd name="adj2" fmla="val 3368035"/>
                      <a:gd name="adj3" fmla="val 5945"/>
                    </a:avLst>
                  </a:prstGeom>
                  <a:solidFill>
                    <a:srgbClr val="B26A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sp>
                <p:nvSpPr>
                  <p:cNvPr id="36" name="空心弧">
                    <a:extLst>
                      <a:ext uri="{FF2B5EF4-FFF2-40B4-BE49-F238E27FC236}">
                        <a16:creationId xmlns:a16="http://schemas.microsoft.com/office/drawing/2014/main" id="{F95688A8-640B-4FC0-8A8A-00E5CBFD0FBE}"/>
                      </a:ext>
                    </a:extLst>
                  </p:cNvPr>
                  <p:cNvSpPr>
                    <a:spLocks/>
                  </p:cNvSpPr>
                  <p:nvPr/>
                </p:nvSpPr>
                <p:spPr>
                  <a:xfrm rot="3120000" flipH="1">
                    <a:off x="1985638" y="-541242"/>
                    <a:ext cx="6817979" cy="6817976"/>
                  </a:xfrm>
                  <a:prstGeom prst="blockArc">
                    <a:avLst>
                      <a:gd name="adj1" fmla="val 19361256"/>
                      <a:gd name="adj2" fmla="val 3368035"/>
                      <a:gd name="adj3" fmla="val 5945"/>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sp>
                <p:nvSpPr>
                  <p:cNvPr id="37" name="空心弧">
                    <a:extLst>
                      <a:ext uri="{FF2B5EF4-FFF2-40B4-BE49-F238E27FC236}">
                        <a16:creationId xmlns:a16="http://schemas.microsoft.com/office/drawing/2014/main" id="{5C6F0023-9D41-4944-91E9-6D690F0D6C1F}"/>
                      </a:ext>
                    </a:extLst>
                  </p:cNvPr>
                  <p:cNvSpPr>
                    <a:spLocks/>
                  </p:cNvSpPr>
                  <p:nvPr/>
                </p:nvSpPr>
                <p:spPr>
                  <a:xfrm rot="8700000" flipH="1">
                    <a:off x="2011321" y="-544697"/>
                    <a:ext cx="6817979" cy="6817976"/>
                  </a:xfrm>
                  <a:prstGeom prst="blockArc">
                    <a:avLst>
                      <a:gd name="adj1" fmla="val 21451878"/>
                      <a:gd name="adj2" fmla="val 3368035"/>
                      <a:gd name="adj3" fmla="val 5945"/>
                    </a:avLst>
                  </a:prstGeom>
                  <a:solidFill>
                    <a:srgbClr val="E6C4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sp>
                <p:nvSpPr>
                  <p:cNvPr id="38" name="空心弧">
                    <a:extLst>
                      <a:ext uri="{FF2B5EF4-FFF2-40B4-BE49-F238E27FC236}">
                        <a16:creationId xmlns:a16="http://schemas.microsoft.com/office/drawing/2014/main" id="{60B3DB2D-5BA8-4072-8A96-409939E21697}"/>
                      </a:ext>
                    </a:extLst>
                  </p:cNvPr>
                  <p:cNvSpPr>
                    <a:spLocks/>
                  </p:cNvSpPr>
                  <p:nvPr/>
                </p:nvSpPr>
                <p:spPr>
                  <a:xfrm rot="12158039" flipH="1">
                    <a:off x="2009333" y="-543893"/>
                    <a:ext cx="6817979" cy="6817976"/>
                  </a:xfrm>
                  <a:prstGeom prst="blockArc">
                    <a:avLst>
                      <a:gd name="adj1" fmla="val 19312122"/>
                      <a:gd name="adj2" fmla="val 3368035"/>
                      <a:gd name="adj3" fmla="val 5945"/>
                    </a:avLst>
                  </a:prstGeom>
                  <a:solidFill>
                    <a:srgbClr val="3F3F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字魂36号-正文宋楷" panose="02000000000000000000" pitchFamily="2" charset="-122"/>
                    </a:endParaRPr>
                  </a:p>
                </p:txBody>
              </p:sp>
            </p:grpSp>
            <p:pic>
              <p:nvPicPr>
                <p:cNvPr id="33" name="图片 32">
                  <a:extLst>
                    <a:ext uri="{FF2B5EF4-FFF2-40B4-BE49-F238E27FC236}">
                      <a16:creationId xmlns:a16="http://schemas.microsoft.com/office/drawing/2014/main" id="{71FB527F-6D0C-4626-9909-946921989A2B}"/>
                    </a:ext>
                  </a:extLst>
                </p:cNvPr>
                <p:cNvPicPr>
                  <a:picLocks noChangeAspect="1"/>
                </p:cNvPicPr>
                <p:nvPr/>
              </p:nvPicPr>
              <p:blipFill rotWithShape="1">
                <a:blip r:embed="rId3">
                  <a:extLst>
                    <a:ext uri="{28A0092B-C50C-407E-A947-70E740481C1C}">
                      <a14:useLocalDpi xmlns:a14="http://schemas.microsoft.com/office/drawing/2010/main" val="0"/>
                    </a:ext>
                  </a:extLst>
                </a:blip>
                <a:srcRect l="21875" r="21875"/>
                <a:stretch/>
              </p:blipFill>
              <p:spPr>
                <a:xfrm>
                  <a:off x="901483" y="1656232"/>
                  <a:ext cx="2528400" cy="2528400"/>
                </a:xfrm>
                <a:prstGeom prst="ellipse">
                  <a:avLst/>
                </a:prstGeom>
              </p:spPr>
            </p:pic>
          </p:grpSp>
          <p:sp>
            <p:nvSpPr>
              <p:cNvPr id="30" name="文本">
                <a:extLst>
                  <a:ext uri="{FF2B5EF4-FFF2-40B4-BE49-F238E27FC236}">
                    <a16:creationId xmlns:a16="http://schemas.microsoft.com/office/drawing/2014/main" id="{518DBD93-4182-4026-8E3A-7BD080002738}"/>
                  </a:ext>
                </a:extLst>
              </p:cNvPr>
              <p:cNvSpPr/>
              <p:nvPr/>
            </p:nvSpPr>
            <p:spPr>
              <a:xfrm>
                <a:off x="740510" y="5365397"/>
                <a:ext cx="3272938" cy="461665"/>
              </a:xfrm>
              <a:prstGeom prst="rect">
                <a:avLst/>
              </a:prstGeom>
            </p:spPr>
            <p:txBody>
              <a:bodyPr wrap="square">
                <a:spAutoFit/>
              </a:bodyPr>
              <a:lstStyle/>
              <a:p>
                <a:pPr algn="ctr"/>
                <a:r>
                  <a:rPr lang="zh-CN" altLang="en-US" sz="2400" b="1" kern="0" spc="250" dirty="0">
                    <a:solidFill>
                      <a:srgbClr val="B26A37"/>
                    </a:solidFill>
                    <a:latin typeface="微软雅黑" panose="020B0503020204020204" pitchFamily="34" charset="-122"/>
                    <a:ea typeface="微软雅黑" panose="020B0503020204020204" pitchFamily="34" charset="-122"/>
                    <a:sym typeface="字魂36号-正文宋楷" panose="02000000000000000000" pitchFamily="2" charset="-122"/>
                  </a:rPr>
                  <a:t>真理的光芒</a:t>
                </a:r>
                <a:endParaRPr lang="en-US" altLang="zh-CN" sz="2400" b="1" kern="0" spc="250" dirty="0">
                  <a:solidFill>
                    <a:srgbClr val="B26A37"/>
                  </a:solidFill>
                  <a:latin typeface="微软雅黑" panose="020B0503020204020204" pitchFamily="34" charset="-122"/>
                  <a:ea typeface="微软雅黑" panose="020B0503020204020204" pitchFamily="34" charset="-122"/>
                  <a:sym typeface="字魂36号-正文宋楷" panose="02000000000000000000" pitchFamily="2" charset="-122"/>
                </a:endParaRPr>
              </a:p>
            </p:txBody>
          </p:sp>
          <p:sp>
            <p:nvSpPr>
              <p:cNvPr id="31" name="文本框">
                <a:extLst>
                  <a:ext uri="{FF2B5EF4-FFF2-40B4-BE49-F238E27FC236}">
                    <a16:creationId xmlns:a16="http://schemas.microsoft.com/office/drawing/2014/main" id="{9FFF79CF-F130-4725-A82A-DCF973A101C7}"/>
                  </a:ext>
                </a:extLst>
              </p:cNvPr>
              <p:cNvSpPr/>
              <p:nvPr/>
            </p:nvSpPr>
            <p:spPr>
              <a:xfrm>
                <a:off x="616381" y="6106752"/>
                <a:ext cx="3521196" cy="510778"/>
              </a:xfrm>
              <a:prstGeom prst="roundRect">
                <a:avLst/>
              </a:prstGeom>
              <a:solidFill>
                <a:schemeClr val="accent4">
                  <a:lumMod val="75000"/>
                </a:schemeClr>
              </a:solidFill>
            </p:spPr>
            <p:txBody>
              <a:bodyPr wrap="square" lIns="270000" rIns="270000" anchor="ctr">
                <a:spAutoFit/>
              </a:bodyPr>
              <a:lstStyle/>
              <a:p>
                <a:pPr algn="ctr"/>
                <a:r>
                  <a:rPr lang="zh-CN" altLang="en-US" sz="2400" b="1" spc="250" dirty="0">
                    <a:solidFill>
                      <a:prstClr val="white"/>
                    </a:solidFill>
                    <a:latin typeface="微软雅黑" panose="020B0503020204020204" pitchFamily="34" charset="-122"/>
                    <a:ea typeface="微软雅黑" panose="020B0503020204020204" pitchFamily="34" charset="-122"/>
                    <a:sym typeface="字魂36号-正文宋楷" panose="02000000000000000000" pitchFamily="2" charset="-122"/>
                  </a:rPr>
                  <a:t>视频</a:t>
                </a:r>
                <a:endParaRPr lang="en-US" altLang="zh-CN" sz="2400" b="1" spc="250" dirty="0">
                  <a:solidFill>
                    <a:prstClr val="white"/>
                  </a:solidFill>
                  <a:latin typeface="微软雅黑" panose="020B0503020204020204" pitchFamily="34" charset="-122"/>
                  <a:ea typeface="微软雅黑" panose="020B0503020204020204" pitchFamily="34" charset="-122"/>
                  <a:sym typeface="字魂36号-正文宋楷" panose="02000000000000000000" pitchFamily="2" charset="-122"/>
                </a:endParaRPr>
              </a:p>
            </p:txBody>
          </p:sp>
        </p:grpSp>
        <p:pic>
          <p:nvPicPr>
            <p:cNvPr id="28" name="图片 27">
              <a:hlinkClick r:id="rId4" action="ppaction://hlinkfile"/>
              <a:extLst>
                <a:ext uri="{FF2B5EF4-FFF2-40B4-BE49-F238E27FC236}">
                  <a16:creationId xmlns:a16="http://schemas.microsoft.com/office/drawing/2014/main" id="{65FD7827-BAA0-4FD2-8FE0-E6C5838A20E5}"/>
                </a:ext>
              </a:extLst>
            </p:cNvPr>
            <p:cNvPicPr>
              <a:picLocks noChangeAspect="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152777" y="3326149"/>
              <a:ext cx="484369" cy="484369"/>
            </a:xfrm>
            <a:prstGeom prst="rect">
              <a:avLst/>
            </a:prstGeom>
          </p:spPr>
        </p:pic>
      </p:grpSp>
    </p:spTree>
    <p:extLst>
      <p:ext uri="{BB962C8B-B14F-4D97-AF65-F5344CB8AC3E}">
        <p14:creationId xmlns:p14="http://schemas.microsoft.com/office/powerpoint/2010/main" val="3285910284"/>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7" name="图片 2">
            <a:extLst>
              <a:ext uri="{FF2B5EF4-FFF2-40B4-BE49-F238E27FC236}">
                <a16:creationId xmlns:a16="http://schemas.microsoft.com/office/drawing/2014/main" id="{79EFE4F8-4821-43BD-AE89-D27F49325F9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086225"/>
            <a:ext cx="428625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6609B379-EDCA-44B3-8965-2768638E0063}"/>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                                小 结</a:t>
            </a:r>
          </a:p>
        </p:txBody>
      </p:sp>
      <p:grpSp>
        <p:nvGrpSpPr>
          <p:cNvPr id="5" name="组合 4">
            <a:extLst>
              <a:ext uri="{FF2B5EF4-FFF2-40B4-BE49-F238E27FC236}">
                <a16:creationId xmlns:a16="http://schemas.microsoft.com/office/drawing/2014/main" id="{DC2D25AA-BACF-4D7C-93D3-53459B2BA0B6}"/>
              </a:ext>
            </a:extLst>
          </p:cNvPr>
          <p:cNvGrpSpPr/>
          <p:nvPr/>
        </p:nvGrpSpPr>
        <p:grpSpPr>
          <a:xfrm>
            <a:off x="893859" y="1311210"/>
            <a:ext cx="5561926" cy="3714879"/>
            <a:chOff x="1718318" y="1311210"/>
            <a:chExt cx="5561926" cy="3714879"/>
          </a:xfrm>
        </p:grpSpPr>
        <p:grpSp>
          <p:nvGrpSpPr>
            <p:cNvPr id="2" name="组合 1">
              <a:extLst>
                <a:ext uri="{FF2B5EF4-FFF2-40B4-BE49-F238E27FC236}">
                  <a16:creationId xmlns:a16="http://schemas.microsoft.com/office/drawing/2014/main" id="{2CC9CCF5-4F83-4391-BAD3-F5B0B95DE699}"/>
                </a:ext>
              </a:extLst>
            </p:cNvPr>
            <p:cNvGrpSpPr/>
            <p:nvPr/>
          </p:nvGrpSpPr>
          <p:grpSpPr>
            <a:xfrm>
              <a:off x="4672973" y="1311210"/>
              <a:ext cx="2607271" cy="3714879"/>
              <a:chOff x="1435097" y="221796"/>
              <a:chExt cx="3019429" cy="4302128"/>
            </a:xfrm>
          </p:grpSpPr>
          <p:grpSp>
            <p:nvGrpSpPr>
              <p:cNvPr id="12" name="组合 11">
                <a:extLst>
                  <a:ext uri="{FF2B5EF4-FFF2-40B4-BE49-F238E27FC236}">
                    <a16:creationId xmlns:a16="http://schemas.microsoft.com/office/drawing/2014/main" id="{7D1AF074-D19D-4E7D-B709-C973238E9FB2}"/>
                  </a:ext>
                </a:extLst>
              </p:cNvPr>
              <p:cNvGrpSpPr/>
              <p:nvPr/>
            </p:nvGrpSpPr>
            <p:grpSpPr>
              <a:xfrm>
                <a:off x="1435097" y="221796"/>
                <a:ext cx="1736728" cy="1736728"/>
                <a:chOff x="3884148" y="1710738"/>
                <a:chExt cx="1941342" cy="1941342"/>
              </a:xfrm>
            </p:grpSpPr>
            <p:sp>
              <p:nvSpPr>
                <p:cNvPr id="14" name="椭圆 13">
                  <a:extLst>
                    <a:ext uri="{FF2B5EF4-FFF2-40B4-BE49-F238E27FC236}">
                      <a16:creationId xmlns:a16="http://schemas.microsoft.com/office/drawing/2014/main" id="{1CE3BFAC-BCC9-49DF-B025-1ED0EA851B9B}"/>
                    </a:ext>
                  </a:extLst>
                </p:cNvPr>
                <p:cNvSpPr/>
                <p:nvPr/>
              </p:nvSpPr>
              <p:spPr>
                <a:xfrm>
                  <a:off x="4081096" y="1907686"/>
                  <a:ext cx="1547446" cy="1547446"/>
                </a:xfrm>
                <a:prstGeom prst="ellipse">
                  <a:avLst/>
                </a:prstGeom>
                <a:solidFill>
                  <a:srgbClr val="995A2F"/>
                </a:solidFill>
                <a:ln w="12700" cap="flat" cmpd="sng" algn="ctr">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solidFill>
                        <a:prstClr val="white"/>
                      </a:solidFill>
                      <a:latin typeface="微软雅黑"/>
                      <a:ea typeface="微软雅黑"/>
                      <a:cs typeface="+mn-ea"/>
                      <a:sym typeface="+mn-lt"/>
                    </a:rPr>
                    <a:t>观察时代</a:t>
                  </a:r>
                  <a:endParaRPr kumimoji="0" lang="zh-CN" altLang="en-US" sz="2400" b="1" i="0" u="none" strike="noStrike" kern="0" cap="none" spc="0" normalizeH="0" baseline="0" noProof="0" dirty="0">
                    <a:ln>
                      <a:noFill/>
                    </a:ln>
                    <a:solidFill>
                      <a:prstClr val="white"/>
                    </a:solidFill>
                    <a:effectLst/>
                    <a:uLnTx/>
                    <a:uFillTx/>
                    <a:latin typeface="微软雅黑"/>
                    <a:ea typeface="微软雅黑"/>
                    <a:cs typeface="+mn-ea"/>
                    <a:sym typeface="+mn-lt"/>
                  </a:endParaRPr>
                </a:p>
              </p:txBody>
            </p:sp>
            <p:sp>
              <p:nvSpPr>
                <p:cNvPr id="16" name="椭圆 15">
                  <a:extLst>
                    <a:ext uri="{FF2B5EF4-FFF2-40B4-BE49-F238E27FC236}">
                      <a16:creationId xmlns:a16="http://schemas.microsoft.com/office/drawing/2014/main" id="{A75CCB6D-C4D6-4944-A1B7-DEBA364ED295}"/>
                    </a:ext>
                  </a:extLst>
                </p:cNvPr>
                <p:cNvSpPr/>
                <p:nvPr/>
              </p:nvSpPr>
              <p:spPr>
                <a:xfrm>
                  <a:off x="3884148" y="1710738"/>
                  <a:ext cx="1941342" cy="1941342"/>
                </a:xfrm>
                <a:prstGeom prst="ellipse">
                  <a:avLst/>
                </a:prstGeom>
                <a:noFill/>
                <a:ln w="12700" cap="flat" cmpd="sng" algn="ctr">
                  <a:solidFill>
                    <a:srgbClr val="995A2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7" name="组合 16">
                <a:extLst>
                  <a:ext uri="{FF2B5EF4-FFF2-40B4-BE49-F238E27FC236}">
                    <a16:creationId xmlns:a16="http://schemas.microsoft.com/office/drawing/2014/main" id="{A83C6486-62C1-4FEC-92C1-19DB675C584F}"/>
                  </a:ext>
                </a:extLst>
              </p:cNvPr>
              <p:cNvGrpSpPr/>
              <p:nvPr/>
            </p:nvGrpSpPr>
            <p:grpSpPr>
              <a:xfrm>
                <a:off x="2717798" y="1504496"/>
                <a:ext cx="1736728" cy="1736728"/>
                <a:chOff x="6458536" y="1710738"/>
                <a:chExt cx="1941342" cy="1941342"/>
              </a:xfrm>
            </p:grpSpPr>
            <p:sp>
              <p:nvSpPr>
                <p:cNvPr id="18" name="椭圆 17">
                  <a:extLst>
                    <a:ext uri="{FF2B5EF4-FFF2-40B4-BE49-F238E27FC236}">
                      <a16:creationId xmlns:a16="http://schemas.microsoft.com/office/drawing/2014/main" id="{D04C409F-BA7F-4505-B5E1-9DDE0E3EAE5E}"/>
                    </a:ext>
                  </a:extLst>
                </p:cNvPr>
                <p:cNvSpPr/>
                <p:nvPr/>
              </p:nvSpPr>
              <p:spPr>
                <a:xfrm>
                  <a:off x="6655484" y="1907686"/>
                  <a:ext cx="1547446" cy="1547446"/>
                </a:xfrm>
                <a:prstGeom prst="ellipse">
                  <a:avLst/>
                </a:prstGeom>
                <a:solidFill>
                  <a:srgbClr val="995A2F"/>
                </a:solidFill>
                <a:ln w="12700" cap="flat" cmpd="sng" algn="ctr">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solidFill>
                        <a:prstClr val="white"/>
                      </a:solidFill>
                      <a:latin typeface="微软雅黑"/>
                      <a:ea typeface="微软雅黑"/>
                      <a:cs typeface="+mn-ea"/>
                      <a:sym typeface="+mn-lt"/>
                    </a:rPr>
                    <a:t>把握时代</a:t>
                  </a:r>
                  <a:endParaRPr kumimoji="0" lang="zh-CN" altLang="en-US" sz="2400" b="1" i="0" u="none" strike="noStrike" kern="0" cap="none" spc="0" normalizeH="0" baseline="0" noProof="0" dirty="0">
                    <a:ln>
                      <a:noFill/>
                    </a:ln>
                    <a:solidFill>
                      <a:prstClr val="white"/>
                    </a:solidFill>
                    <a:effectLst/>
                    <a:uLnTx/>
                    <a:uFillTx/>
                    <a:latin typeface="微软雅黑"/>
                    <a:ea typeface="微软雅黑"/>
                    <a:cs typeface="+mn-ea"/>
                  </a:endParaRPr>
                </a:p>
              </p:txBody>
            </p:sp>
            <p:sp>
              <p:nvSpPr>
                <p:cNvPr id="19" name="椭圆 18">
                  <a:extLst>
                    <a:ext uri="{FF2B5EF4-FFF2-40B4-BE49-F238E27FC236}">
                      <a16:creationId xmlns:a16="http://schemas.microsoft.com/office/drawing/2014/main" id="{7BEAD969-37BB-4824-B006-D4683CE44277}"/>
                    </a:ext>
                  </a:extLst>
                </p:cNvPr>
                <p:cNvSpPr/>
                <p:nvPr/>
              </p:nvSpPr>
              <p:spPr>
                <a:xfrm>
                  <a:off x="6458536" y="1710738"/>
                  <a:ext cx="1941342" cy="1941342"/>
                </a:xfrm>
                <a:prstGeom prst="ellipse">
                  <a:avLst/>
                </a:prstGeom>
                <a:noFill/>
                <a:ln w="12700" cap="flat" cmpd="sng" algn="ctr">
                  <a:solidFill>
                    <a:srgbClr val="995A2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20" name="组合 19">
                <a:extLst>
                  <a:ext uri="{FF2B5EF4-FFF2-40B4-BE49-F238E27FC236}">
                    <a16:creationId xmlns:a16="http://schemas.microsoft.com/office/drawing/2014/main" id="{B26C646E-AA31-4CFD-9A02-D5FD7A34DAB5}"/>
                  </a:ext>
                </a:extLst>
              </p:cNvPr>
              <p:cNvGrpSpPr/>
              <p:nvPr/>
            </p:nvGrpSpPr>
            <p:grpSpPr>
              <a:xfrm>
                <a:off x="1435097" y="2787196"/>
                <a:ext cx="1736728" cy="1736728"/>
                <a:chOff x="7751298" y="3910818"/>
                <a:chExt cx="1941342" cy="1941342"/>
              </a:xfrm>
            </p:grpSpPr>
            <p:sp>
              <p:nvSpPr>
                <p:cNvPr id="21" name="椭圆 20">
                  <a:extLst>
                    <a:ext uri="{FF2B5EF4-FFF2-40B4-BE49-F238E27FC236}">
                      <a16:creationId xmlns:a16="http://schemas.microsoft.com/office/drawing/2014/main" id="{8E32F40E-66AF-48DA-B0AE-C5D0CEF8BDB4}"/>
                    </a:ext>
                  </a:extLst>
                </p:cNvPr>
                <p:cNvSpPr/>
                <p:nvPr/>
              </p:nvSpPr>
              <p:spPr>
                <a:xfrm>
                  <a:off x="7948246" y="4107766"/>
                  <a:ext cx="1547446" cy="1547446"/>
                </a:xfrm>
                <a:prstGeom prst="ellipse">
                  <a:avLst/>
                </a:prstGeom>
                <a:solidFill>
                  <a:srgbClr val="995A2F"/>
                </a:solidFill>
                <a:ln w="12700" cap="flat" cmpd="sng" algn="ctr">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solidFill>
                        <a:prstClr val="white"/>
                      </a:solidFill>
                      <a:latin typeface="微软雅黑"/>
                      <a:ea typeface="微软雅黑"/>
                      <a:cs typeface="+mn-ea"/>
                      <a:sym typeface="+mn-lt"/>
                    </a:rPr>
                    <a:t>引领时代</a:t>
                  </a:r>
                  <a:endParaRPr kumimoji="0" lang="zh-CN" altLang="en-US" sz="2400" b="1" i="0" u="none" strike="noStrike" kern="0" cap="none" spc="0" normalizeH="0" baseline="0" noProof="0" dirty="0">
                    <a:ln>
                      <a:noFill/>
                    </a:ln>
                    <a:solidFill>
                      <a:prstClr val="white"/>
                    </a:solidFill>
                    <a:effectLst/>
                    <a:uLnTx/>
                    <a:uFillTx/>
                    <a:latin typeface="微软雅黑"/>
                    <a:ea typeface="微软雅黑"/>
                    <a:cs typeface="+mn-ea"/>
                    <a:sym typeface="+mn-lt"/>
                  </a:endParaRPr>
                </a:p>
              </p:txBody>
            </p:sp>
            <p:sp>
              <p:nvSpPr>
                <p:cNvPr id="22" name="椭圆 21">
                  <a:extLst>
                    <a:ext uri="{FF2B5EF4-FFF2-40B4-BE49-F238E27FC236}">
                      <a16:creationId xmlns:a16="http://schemas.microsoft.com/office/drawing/2014/main" id="{6EB6CD34-B918-4122-930C-A0770B510E6C}"/>
                    </a:ext>
                  </a:extLst>
                </p:cNvPr>
                <p:cNvSpPr/>
                <p:nvPr/>
              </p:nvSpPr>
              <p:spPr>
                <a:xfrm>
                  <a:off x="7751298" y="3910818"/>
                  <a:ext cx="1941342" cy="1941342"/>
                </a:xfrm>
                <a:prstGeom prst="ellipse">
                  <a:avLst/>
                </a:prstGeom>
                <a:noFill/>
                <a:ln w="12700" cap="flat" cmpd="sng" algn="ctr">
                  <a:solidFill>
                    <a:srgbClr val="995A2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a:ln>
                      <a:noFill/>
                    </a:ln>
                    <a:solidFill>
                      <a:prstClr val="white"/>
                    </a:solidFill>
                    <a:effectLst/>
                    <a:uLnTx/>
                    <a:uFillTx/>
                    <a:latin typeface="微软雅黑"/>
                    <a:ea typeface="微软雅黑"/>
                    <a:cs typeface="+mn-cs"/>
                  </a:endParaRPr>
                </a:p>
              </p:txBody>
            </p:sp>
          </p:grpSp>
        </p:grpSp>
        <p:sp>
          <p:nvSpPr>
            <p:cNvPr id="4" name="矩形 3">
              <a:extLst>
                <a:ext uri="{FF2B5EF4-FFF2-40B4-BE49-F238E27FC236}">
                  <a16:creationId xmlns:a16="http://schemas.microsoft.com/office/drawing/2014/main" id="{5F09D63D-4175-49BF-9D42-6081ACC61942}"/>
                </a:ext>
              </a:extLst>
            </p:cNvPr>
            <p:cNvSpPr/>
            <p:nvPr/>
          </p:nvSpPr>
          <p:spPr>
            <a:xfrm>
              <a:off x="1718318" y="2911638"/>
              <a:ext cx="3416320" cy="523220"/>
            </a:xfrm>
            <a:prstGeom prst="rect">
              <a:avLst/>
            </a:prstGeom>
          </p:spPr>
          <p:txBody>
            <a:bodyPr wrap="none">
              <a:spAutoFit/>
            </a:bodyPr>
            <a:lstStyle/>
            <a:p>
              <a:r>
                <a:rPr lang="zh-CN" altLang="en-US" sz="2800" b="1" dirty="0">
                  <a:solidFill>
                    <a:srgbClr val="000000"/>
                  </a:solidFill>
                  <a:latin typeface="微软雅黑" panose="020B0503020204020204" pitchFamily="34" charset="-122"/>
                  <a:ea typeface="微软雅黑" panose="020B0503020204020204" pitchFamily="34" charset="-122"/>
                </a:rPr>
                <a:t>我们要用</a:t>
              </a:r>
              <a:r>
                <a:rPr lang="zh-CN" altLang="en-US" sz="2800" b="1" dirty="0">
                  <a:solidFill>
                    <a:srgbClr val="995A2F"/>
                  </a:solidFill>
                  <a:latin typeface="微软雅黑" panose="020B0503020204020204" pitchFamily="34" charset="-122"/>
                  <a:ea typeface="微软雅黑" panose="020B0503020204020204" pitchFamily="34" charset="-122"/>
                </a:rPr>
                <a:t>马克思主义</a:t>
              </a:r>
              <a:endParaRPr lang="zh-CN" altLang="en-US" sz="2000" b="1" dirty="0">
                <a:solidFill>
                  <a:srgbClr val="995A2F"/>
                </a:solidFill>
              </a:endParaRPr>
            </a:p>
          </p:txBody>
        </p:sp>
      </p:grpSp>
      <p:pic>
        <p:nvPicPr>
          <p:cNvPr id="6" name="图片 5">
            <a:extLst>
              <a:ext uri="{FF2B5EF4-FFF2-40B4-BE49-F238E27FC236}">
                <a16:creationId xmlns:a16="http://schemas.microsoft.com/office/drawing/2014/main" id="{CDCC4CA8-49A4-4ADD-B469-407DF4DFF8D6}"/>
              </a:ext>
            </a:extLst>
          </p:cNvPr>
          <p:cNvPicPr>
            <a:picLocks noChangeAspect="1"/>
          </p:cNvPicPr>
          <p:nvPr/>
        </p:nvPicPr>
        <p:blipFill>
          <a:blip r:embed="rId3"/>
          <a:stretch>
            <a:fillRect/>
          </a:stretch>
        </p:blipFill>
        <p:spPr>
          <a:xfrm>
            <a:off x="7575002" y="1174945"/>
            <a:ext cx="2528367" cy="3347558"/>
          </a:xfrm>
          <a:prstGeom prst="rect">
            <a:avLst/>
          </a:prstGeom>
        </p:spPr>
      </p:pic>
      <p:grpSp>
        <p:nvGrpSpPr>
          <p:cNvPr id="8" name="组合 7">
            <a:extLst>
              <a:ext uri="{FF2B5EF4-FFF2-40B4-BE49-F238E27FC236}">
                <a16:creationId xmlns:a16="http://schemas.microsoft.com/office/drawing/2014/main" id="{5E9E79EA-39C4-4FED-A3EE-46E77D7A744E}"/>
              </a:ext>
            </a:extLst>
          </p:cNvPr>
          <p:cNvGrpSpPr/>
          <p:nvPr/>
        </p:nvGrpSpPr>
        <p:grpSpPr>
          <a:xfrm>
            <a:off x="6046054" y="4854432"/>
            <a:ext cx="5357685" cy="1135054"/>
            <a:chOff x="5823939" y="4669742"/>
            <a:chExt cx="5357685" cy="1135054"/>
          </a:xfrm>
        </p:grpSpPr>
        <p:sp>
          <p:nvSpPr>
            <p:cNvPr id="76805" name="文本框 1">
              <a:extLst>
                <a:ext uri="{FF2B5EF4-FFF2-40B4-BE49-F238E27FC236}">
                  <a16:creationId xmlns:a16="http://schemas.microsoft.com/office/drawing/2014/main" id="{4B2E2422-8C73-41CD-9BA4-04BB6B117ED7}"/>
                </a:ext>
              </a:extLst>
            </p:cNvPr>
            <p:cNvSpPr txBox="1">
              <a:spLocks noChangeArrowheads="1"/>
            </p:cNvSpPr>
            <p:nvPr/>
          </p:nvSpPr>
          <p:spPr bwMode="auto">
            <a:xfrm>
              <a:off x="6096000" y="4669742"/>
              <a:ext cx="5085624" cy="113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865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R="0" lvl="0" indent="0" algn="just" defTabSz="914400" rtl="0" eaLnBrk="1" fontAlgn="base" latinLnBrk="0" hangingPunct="1">
                <a:lnSpc>
                  <a:spcPct val="150000"/>
                </a:lnSpc>
                <a:spcBef>
                  <a:spcPts val="1400"/>
                </a:spcBef>
                <a:spcAft>
                  <a:spcPct val="0"/>
                </a:spcAft>
                <a:buClrTx/>
                <a:buSzTx/>
                <a:buFont typeface="Arial" panose="020B0604020202020204" pitchFamily="34" charset="0"/>
                <a:buNone/>
                <a:tabLst/>
                <a:defRPr/>
              </a:pPr>
              <a:r>
                <a:rPr kumimoji="0" lang="zh-CN" altLang="en-US" sz="24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把中国特色社会主义和人类进步事业不断推向前进</a:t>
              </a:r>
            </a:p>
          </p:txBody>
        </p:sp>
        <p:sp>
          <p:nvSpPr>
            <p:cNvPr id="7" name="箭头: 右 6">
              <a:extLst>
                <a:ext uri="{FF2B5EF4-FFF2-40B4-BE49-F238E27FC236}">
                  <a16:creationId xmlns:a16="http://schemas.microsoft.com/office/drawing/2014/main" id="{455DDA9D-5DB3-4489-96F5-B8CFB65E1B05}"/>
                </a:ext>
              </a:extLst>
            </p:cNvPr>
            <p:cNvSpPr/>
            <p:nvPr/>
          </p:nvSpPr>
          <p:spPr>
            <a:xfrm>
              <a:off x="5823939" y="4873949"/>
              <a:ext cx="209863" cy="297657"/>
            </a:xfrm>
            <a:prstGeom prst="rightArrow">
              <a:avLst/>
            </a:prstGeom>
            <a:solidFill>
              <a:srgbClr val="995A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24804950"/>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文本框 2">
            <a:extLst>
              <a:ext uri="{FF2B5EF4-FFF2-40B4-BE49-F238E27FC236}">
                <a16:creationId xmlns:a16="http://schemas.microsoft.com/office/drawing/2014/main" id="{95F095C3-9455-440D-B497-BB7F56BAEBE4}"/>
              </a:ext>
            </a:extLst>
          </p:cNvPr>
          <p:cNvSpPr txBox="1">
            <a:spLocks noChangeArrowheads="1"/>
          </p:cNvSpPr>
          <p:nvPr/>
        </p:nvSpPr>
        <p:spPr bwMode="auto">
          <a:xfrm>
            <a:off x="4882180" y="1835563"/>
            <a:ext cx="6264322" cy="389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30238">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630238" algn="just" defTabSz="914400" rtl="0" eaLnBrk="1" fontAlgn="base" latinLnBrk="0" hangingPunct="1">
              <a:lnSpc>
                <a:spcPct val="150000"/>
              </a:lnSpc>
              <a:spcBef>
                <a:spcPts val="1400"/>
              </a:spcBef>
              <a:spcAft>
                <a:spcPct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马克思主义不是书斋里的学问，而是为了改变人民历史命运而创立的，是在人民求解放的实践中形成的，也是在人民求解放的实践中丰富和发展的，为人民认识世界、改造世界提供了强大精神力量。</a:t>
            </a:r>
          </a:p>
          <a:p>
            <a:pPr marR="0" lvl="0" indent="0" algn="r" defTabSz="914400" rtl="0" eaLnBrk="1" fontAlgn="base" latinLnBrk="0" hangingPunct="1">
              <a:lnSpc>
                <a:spcPct val="120000"/>
              </a:lnSpc>
              <a:spcBef>
                <a:spcPts val="1400"/>
              </a:spcBef>
              <a:spcAft>
                <a:spcPct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习近平在纪念马克思诞辰</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200</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周年大会上的讲话</a:t>
            </a:r>
          </a:p>
        </p:txBody>
      </p:sp>
      <p:pic>
        <p:nvPicPr>
          <p:cNvPr id="66567" name="图片 2">
            <a:extLst>
              <a:ext uri="{FF2B5EF4-FFF2-40B4-BE49-F238E27FC236}">
                <a16:creationId xmlns:a16="http://schemas.microsoft.com/office/drawing/2014/main" id="{45703C90-45A9-47D4-9F35-12789C30E4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794" r="23794"/>
          <a:stretch/>
        </p:blipFill>
        <p:spPr bwMode="auto">
          <a:xfrm>
            <a:off x="1140819" y="1885211"/>
            <a:ext cx="3566094" cy="384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5D284A89-DEDA-490D-BFA9-AA34C2B96764}"/>
              </a:ext>
            </a:extLst>
          </p:cNvPr>
          <p:cNvSpPr txBox="1"/>
          <p:nvPr/>
        </p:nvSpPr>
        <p:spPr>
          <a:xfrm>
            <a:off x="70581" y="255047"/>
            <a:ext cx="7769053" cy="553998"/>
          </a:xfrm>
          <a:prstGeom prst="rect">
            <a:avLst/>
          </a:prstGeom>
          <a:noFill/>
        </p:spPr>
        <p:txBody>
          <a:bodyPr wrap="square" rtlCol="0">
            <a:spAutoFit/>
          </a:bodyPr>
          <a:lstStyle/>
          <a:p>
            <a:pPr algn="just"/>
            <a:r>
              <a:rPr lang="zh-CN" altLang="en-US" sz="3000" b="1" dirty="0">
                <a:solidFill>
                  <a:schemeClr val="bg1"/>
                </a:solidFill>
                <a:latin typeface="微软雅黑" panose="020B0503020204020204" pitchFamily="34" charset="-122"/>
                <a:ea typeface="微软雅黑" panose="020B0503020204020204" pitchFamily="34" charset="-122"/>
              </a:rPr>
              <a:t>四、马克思主义的当代价值</a:t>
            </a:r>
          </a:p>
        </p:txBody>
      </p:sp>
      <p:grpSp>
        <p:nvGrpSpPr>
          <p:cNvPr id="12" name="组合 11">
            <a:extLst>
              <a:ext uri="{FF2B5EF4-FFF2-40B4-BE49-F238E27FC236}">
                <a16:creationId xmlns:a16="http://schemas.microsoft.com/office/drawing/2014/main" id="{992F00A3-A55C-4349-9811-256F41D5EFB9}"/>
              </a:ext>
            </a:extLst>
          </p:cNvPr>
          <p:cNvGrpSpPr/>
          <p:nvPr/>
        </p:nvGrpSpPr>
        <p:grpSpPr>
          <a:xfrm>
            <a:off x="938340" y="1677447"/>
            <a:ext cx="10439193" cy="4243671"/>
            <a:chOff x="1145995" y="1641006"/>
            <a:chExt cx="9900008" cy="1896286"/>
          </a:xfrm>
        </p:grpSpPr>
        <p:sp>
          <p:nvSpPr>
            <p:cNvPr id="14" name="圆角矩形 2">
              <a:extLst>
                <a:ext uri="{FF2B5EF4-FFF2-40B4-BE49-F238E27FC236}">
                  <a16:creationId xmlns:a16="http://schemas.microsoft.com/office/drawing/2014/main" id="{310848CF-0894-4995-8876-DC96C323EDBB}"/>
                </a:ext>
              </a:extLst>
            </p:cNvPr>
            <p:cNvSpPr/>
            <p:nvPr/>
          </p:nvSpPr>
          <p:spPr>
            <a:xfrm>
              <a:off x="1198880" y="1664216"/>
              <a:ext cx="9794240" cy="1860795"/>
            </a:xfrm>
            <a:prstGeom prst="roundRect">
              <a:avLst>
                <a:gd name="adj" fmla="val 0"/>
              </a:avLst>
            </a:prstGeom>
            <a:noFill/>
            <a:ln w="3175" cap="flat" cmpd="sng" algn="ctr">
              <a:solidFill>
                <a:srgbClr val="D76739"/>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16" name="矩形 93">
              <a:extLst>
                <a:ext uri="{FF2B5EF4-FFF2-40B4-BE49-F238E27FC236}">
                  <a16:creationId xmlns:a16="http://schemas.microsoft.com/office/drawing/2014/main" id="{75333436-A4A9-49B6-8CC3-94A119C5B294}"/>
                </a:ext>
              </a:extLst>
            </p:cNvPr>
            <p:cNvSpPr/>
            <p:nvPr/>
          </p:nvSpPr>
          <p:spPr>
            <a:xfrm>
              <a:off x="1145995" y="1641006"/>
              <a:ext cx="384043" cy="142329"/>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D7673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17" name="矩形 93">
              <a:extLst>
                <a:ext uri="{FF2B5EF4-FFF2-40B4-BE49-F238E27FC236}">
                  <a16:creationId xmlns:a16="http://schemas.microsoft.com/office/drawing/2014/main" id="{A514DD68-22B0-422D-86C5-A83411CEC300}"/>
                </a:ext>
              </a:extLst>
            </p:cNvPr>
            <p:cNvSpPr/>
            <p:nvPr/>
          </p:nvSpPr>
          <p:spPr>
            <a:xfrm rot="10800000">
              <a:off x="10661960" y="3396627"/>
              <a:ext cx="384043" cy="140665"/>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D76739"/>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spTree>
    <p:extLst>
      <p:ext uri="{BB962C8B-B14F-4D97-AF65-F5344CB8AC3E}">
        <p14:creationId xmlns:p14="http://schemas.microsoft.com/office/powerpoint/2010/main" val="1419655020"/>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dirty="0"/>
          </a:p>
        </p:txBody>
      </p:sp>
      <p:sp>
        <p:nvSpPr>
          <p:cNvPr id="4" name="矩形 3"/>
          <p:cNvSpPr/>
          <p:nvPr/>
        </p:nvSpPr>
        <p:spPr>
          <a:xfrm>
            <a:off x="256032" y="402337"/>
            <a:ext cx="11711635" cy="5632311"/>
          </a:xfrm>
          <a:prstGeom prst="rect">
            <a:avLst/>
          </a:prstGeom>
          <a:solidFill>
            <a:srgbClr val="B26A37"/>
          </a:solidFill>
        </p:spPr>
        <p:txBody>
          <a:bodyPr wrap="square">
            <a:spAutoFit/>
          </a:bodyPr>
          <a:lstStyle/>
          <a:p>
            <a:r>
              <a:rPr lang="zh-CN" altLang="en-US" sz="3600" b="1" dirty="0">
                <a:solidFill>
                  <a:schemeClr val="bg1"/>
                </a:solidFill>
              </a:rPr>
              <a:t>判断一种理论是否具有当代性的三大依据：</a:t>
            </a:r>
            <a:endParaRPr lang="en-US" altLang="zh-CN" sz="3600" b="1" dirty="0">
              <a:solidFill>
                <a:schemeClr val="bg1"/>
              </a:solidFill>
            </a:endParaRPr>
          </a:p>
          <a:p>
            <a:endParaRPr lang="en-US" altLang="zh-CN" sz="3600" b="1" dirty="0">
              <a:solidFill>
                <a:schemeClr val="bg1"/>
              </a:solidFill>
            </a:endParaRPr>
          </a:p>
          <a:p>
            <a:r>
              <a:rPr lang="zh-CN" altLang="en-US" sz="3600" b="1" dirty="0">
                <a:solidFill>
                  <a:schemeClr val="bg1"/>
                </a:solidFill>
              </a:rPr>
              <a:t>其一，时代课题仍然没有得到根本的解决，这种理论提出的解决措施仍然有一定的价值。</a:t>
            </a:r>
            <a:endParaRPr lang="en-US" altLang="zh-CN" sz="3600" b="1" dirty="0">
              <a:solidFill>
                <a:schemeClr val="bg1"/>
              </a:solidFill>
            </a:endParaRPr>
          </a:p>
          <a:p>
            <a:endParaRPr lang="en-US" altLang="zh-CN" sz="3600" b="1" dirty="0">
              <a:solidFill>
                <a:schemeClr val="bg1"/>
              </a:solidFill>
            </a:endParaRPr>
          </a:p>
          <a:p>
            <a:r>
              <a:rPr lang="zh-CN" altLang="en-US" sz="3600" b="1" dirty="0">
                <a:solidFill>
                  <a:schemeClr val="bg1"/>
                </a:solidFill>
              </a:rPr>
              <a:t>其二，这个理论具有一定的未来的指向性，而新的时代条件下，实现未来指向提供了更有利的条件。</a:t>
            </a:r>
            <a:endParaRPr lang="en-US" altLang="zh-CN" sz="3600" b="1" dirty="0">
              <a:solidFill>
                <a:schemeClr val="bg1"/>
              </a:solidFill>
            </a:endParaRPr>
          </a:p>
          <a:p>
            <a:endParaRPr lang="en-US" altLang="zh-CN" sz="3600" b="1" dirty="0">
              <a:solidFill>
                <a:schemeClr val="bg1"/>
              </a:solidFill>
            </a:endParaRPr>
          </a:p>
          <a:p>
            <a:r>
              <a:rPr lang="zh-CN" altLang="en-US" sz="3600" b="1" dirty="0">
                <a:solidFill>
                  <a:schemeClr val="bg1"/>
                </a:solidFill>
              </a:rPr>
              <a:t>其三，这一理论揭示了事物发展的根本规律，对新的时代条件下问题的解决具有一般方法论的价值和意义。</a:t>
            </a:r>
          </a:p>
        </p:txBody>
      </p:sp>
    </p:spTree>
    <p:extLst>
      <p:ext uri="{BB962C8B-B14F-4D97-AF65-F5344CB8AC3E}">
        <p14:creationId xmlns:p14="http://schemas.microsoft.com/office/powerpoint/2010/main" val="54658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938C220-61B4-41A6-ADF5-9EA2EE53C3C3}"/>
              </a:ext>
            </a:extLst>
          </p:cNvPr>
          <p:cNvPicPr>
            <a:picLocks noChangeAspect="1"/>
          </p:cNvPicPr>
          <p:nvPr/>
        </p:nvPicPr>
        <p:blipFill rotWithShape="1">
          <a:blip r:embed="rId2">
            <a:extLst>
              <a:ext uri="{28A0092B-C50C-407E-A947-70E740481C1C}">
                <a14:useLocalDpi xmlns:a14="http://schemas.microsoft.com/office/drawing/2010/main" val="0"/>
              </a:ext>
            </a:extLst>
          </a:blip>
          <a:srcRect l="2061" t="5646" b="11783"/>
          <a:stretch/>
        </p:blipFill>
        <p:spPr>
          <a:xfrm>
            <a:off x="0" y="0"/>
            <a:ext cx="12201616" cy="6858000"/>
          </a:xfrm>
          <a:prstGeom prst="rect">
            <a:avLst/>
          </a:prstGeom>
        </p:spPr>
      </p:pic>
      <p:sp>
        <p:nvSpPr>
          <p:cNvPr id="5" name="矩形 4">
            <a:extLst>
              <a:ext uri="{FF2B5EF4-FFF2-40B4-BE49-F238E27FC236}">
                <a16:creationId xmlns:a16="http://schemas.microsoft.com/office/drawing/2014/main" id="{7F87D72D-EB0F-4EFF-A305-57A9500F0908}"/>
              </a:ext>
            </a:extLst>
          </p:cNvPr>
          <p:cNvSpPr/>
          <p:nvPr/>
        </p:nvSpPr>
        <p:spPr>
          <a:xfrm>
            <a:off x="796835" y="849087"/>
            <a:ext cx="7648666" cy="5891520"/>
          </a:xfrm>
          <a:prstGeom prst="rect">
            <a:avLst/>
          </a:prstGeom>
          <a:solidFill>
            <a:srgbClr val="B26A3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矩形 5">
            <a:extLst>
              <a:ext uri="{FF2B5EF4-FFF2-40B4-BE49-F238E27FC236}">
                <a16:creationId xmlns:a16="http://schemas.microsoft.com/office/drawing/2014/main" id="{3D2E4E8D-631B-4A82-857A-914CED7A7005}"/>
              </a:ext>
            </a:extLst>
          </p:cNvPr>
          <p:cNvSpPr/>
          <p:nvPr/>
        </p:nvSpPr>
        <p:spPr>
          <a:xfrm>
            <a:off x="1002567" y="1047300"/>
            <a:ext cx="7237203" cy="5480499"/>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文本框 6">
            <a:extLst>
              <a:ext uri="{FF2B5EF4-FFF2-40B4-BE49-F238E27FC236}">
                <a16:creationId xmlns:a16="http://schemas.microsoft.com/office/drawing/2014/main" id="{D285F215-9437-4A92-A38E-BE6516507BC6}"/>
              </a:ext>
            </a:extLst>
          </p:cNvPr>
          <p:cNvSpPr txBox="1"/>
          <p:nvPr/>
        </p:nvSpPr>
        <p:spPr>
          <a:xfrm>
            <a:off x="1132793" y="1230501"/>
            <a:ext cx="2689699" cy="76944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文献阅读</a:t>
            </a:r>
            <a:endParaRPr kumimoji="0" lang="en-US" altLang="zh-CN"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AE90BB3E-C0BE-4055-9E38-75F4077DEDC5}"/>
              </a:ext>
            </a:extLst>
          </p:cNvPr>
          <p:cNvSpPr txBox="1"/>
          <p:nvPr/>
        </p:nvSpPr>
        <p:spPr>
          <a:xfrm>
            <a:off x="1132793" y="1976870"/>
            <a:ext cx="6792007" cy="4459041"/>
          </a:xfrm>
          <a:prstGeom prst="rect">
            <a:avLst/>
          </a:prstGeom>
          <a:noFill/>
        </p:spPr>
        <p:txBody>
          <a:bodyPr wrap="square" rtlCol="0">
            <a:spAutoFit/>
            <a:scene3d>
              <a:camera prst="orthographicFront"/>
              <a:lightRig rig="threePt" dir="t"/>
            </a:scene3d>
            <a:sp3d contourW="12700"/>
          </a:bodyPr>
          <a:lstStyle/>
          <a:p>
            <a:pPr marL="457200" marR="0" lvl="0" indent="-457200" algn="just" defTabSz="914400" rtl="0" eaLnBrk="1" fontAlgn="auto" latinLnBrk="0" hangingPunct="1">
              <a:lnSpc>
                <a:spcPct val="150000"/>
              </a:lnSpc>
              <a:spcBef>
                <a:spcPts val="0"/>
              </a:spcBef>
              <a:spcAft>
                <a:spcPts val="0"/>
              </a:spcAft>
              <a:buClrTx/>
              <a:buSzTx/>
              <a:buFont typeface="+mj-lt"/>
              <a:buAutoNum type="arabicPeriod" startAt="4"/>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毛泽东：</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改造我们的学习</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毛泽东选集</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第三卷，人民出版</a:t>
            </a:r>
            <a:r>
              <a:rPr lang="zh-CN" altLang="en-US" sz="2400" dirty="0">
                <a:solidFill>
                  <a:prstClr val="white"/>
                </a:solidFill>
                <a:latin typeface="微软雅黑" panose="020B0503020204020204" pitchFamily="34" charset="-122"/>
                <a:ea typeface="微软雅黑" panose="020B0503020204020204" pitchFamily="34" charset="-122"/>
              </a:rPr>
              <a:t>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1991</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年版</a:t>
            </a:r>
          </a:p>
          <a:p>
            <a:pPr marL="457200" marR="0" lvl="0" indent="-457200" algn="just" defTabSz="914400" rtl="0" eaLnBrk="1" fontAlgn="auto" latinLnBrk="0" hangingPunct="1">
              <a:lnSpc>
                <a:spcPct val="150000"/>
              </a:lnSpc>
              <a:spcBef>
                <a:spcPts val="0"/>
              </a:spcBef>
              <a:spcAft>
                <a:spcPts val="0"/>
              </a:spcAft>
              <a:buClrTx/>
              <a:buSzTx/>
              <a:buFont typeface="+mj-lt"/>
              <a:buAutoNum type="arabicPeriod" startAt="4"/>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习近平：</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在纪念马克思诞辰</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200</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周年大会上的讲话</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，人民出版社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2018</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年版</a:t>
            </a:r>
          </a:p>
          <a:p>
            <a:pPr marL="457200" marR="0" lvl="0" indent="-457200" algn="just" defTabSz="914400" rtl="0" eaLnBrk="1" fontAlgn="auto" latinLnBrk="0" hangingPunct="1">
              <a:lnSpc>
                <a:spcPct val="150000"/>
              </a:lnSpc>
              <a:spcBef>
                <a:spcPts val="0"/>
              </a:spcBef>
              <a:spcAft>
                <a:spcPts val="0"/>
              </a:spcAft>
              <a:buClrTx/>
              <a:buSzTx/>
              <a:buFont typeface="+mj-lt"/>
              <a:buAutoNum type="arabicPeriod" startAt="4"/>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习近平：</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学习马克思主义基本理论是共产党人的必修课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求是</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》2019</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年第</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22</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期</a:t>
            </a:r>
          </a:p>
          <a:p>
            <a:pPr marL="457200" marR="0" lvl="0" indent="-457200" algn="just" defTabSz="914400" rtl="0" eaLnBrk="1" fontAlgn="auto" latinLnBrk="0" hangingPunct="1">
              <a:lnSpc>
                <a:spcPct val="150000"/>
              </a:lnSpc>
              <a:spcBef>
                <a:spcPts val="0"/>
              </a:spcBef>
              <a:spcAft>
                <a:spcPts val="0"/>
              </a:spcAft>
              <a:buClrTx/>
              <a:buSzTx/>
              <a:buFont typeface="+mj-lt"/>
              <a:buAutoNum type="arabicPeriod" startAt="4"/>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习近平：</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在庆祝中国共产党成立</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100</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周年大会上的讲话</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，人民出版社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2021</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年版</a:t>
            </a:r>
          </a:p>
        </p:txBody>
      </p:sp>
    </p:spTree>
    <p:extLst>
      <p:ext uri="{BB962C8B-B14F-4D97-AF65-F5344CB8AC3E}">
        <p14:creationId xmlns:p14="http://schemas.microsoft.com/office/powerpoint/2010/main" val="740974285"/>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ppt_w</p:attrName>
                                        </p:attrNameLst>
                                      </p:cBhvr>
                                      <p:tavLst>
                                        <p:tav tm="0" fmla="#ppt_w*sin(2.5*pi*$)">
                                          <p:val>
                                            <p:fltVal val="0"/>
                                          </p:val>
                                        </p:tav>
                                        <p:tav tm="100000">
                                          <p:val>
                                            <p:fltVal val="1"/>
                                          </p:val>
                                        </p:tav>
                                      </p:tavLst>
                                    </p:anim>
                                    <p:anim calcmode="lin" valueType="num">
                                      <p:cBhvr>
                                        <p:cTn id="9" dur="5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938C220-61B4-41A6-ADF5-9EA2EE53C3C3}"/>
              </a:ext>
            </a:extLst>
          </p:cNvPr>
          <p:cNvPicPr>
            <a:picLocks noChangeAspect="1"/>
          </p:cNvPicPr>
          <p:nvPr/>
        </p:nvPicPr>
        <p:blipFill rotWithShape="1">
          <a:blip r:embed="rId2">
            <a:extLst>
              <a:ext uri="{28A0092B-C50C-407E-A947-70E740481C1C}">
                <a14:useLocalDpi xmlns:a14="http://schemas.microsoft.com/office/drawing/2010/main" val="0"/>
              </a:ext>
            </a:extLst>
          </a:blip>
          <a:srcRect l="2061" t="5646" b="11783"/>
          <a:stretch/>
        </p:blipFill>
        <p:spPr>
          <a:xfrm>
            <a:off x="0" y="0"/>
            <a:ext cx="12201616" cy="6858000"/>
          </a:xfrm>
          <a:prstGeom prst="rect">
            <a:avLst/>
          </a:prstGeom>
        </p:spPr>
      </p:pic>
      <p:sp>
        <p:nvSpPr>
          <p:cNvPr id="5" name="矩形 4">
            <a:extLst>
              <a:ext uri="{FF2B5EF4-FFF2-40B4-BE49-F238E27FC236}">
                <a16:creationId xmlns:a16="http://schemas.microsoft.com/office/drawing/2014/main" id="{7F87D72D-EB0F-4EFF-A305-57A9500F0908}"/>
              </a:ext>
            </a:extLst>
          </p:cNvPr>
          <p:cNvSpPr/>
          <p:nvPr/>
        </p:nvSpPr>
        <p:spPr>
          <a:xfrm>
            <a:off x="796835" y="849087"/>
            <a:ext cx="7648666" cy="5682342"/>
          </a:xfrm>
          <a:prstGeom prst="rect">
            <a:avLst/>
          </a:prstGeom>
          <a:solidFill>
            <a:srgbClr val="B26A3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矩形 5">
            <a:extLst>
              <a:ext uri="{FF2B5EF4-FFF2-40B4-BE49-F238E27FC236}">
                <a16:creationId xmlns:a16="http://schemas.microsoft.com/office/drawing/2014/main" id="{3D2E4E8D-631B-4A82-857A-914CED7A7005}"/>
              </a:ext>
            </a:extLst>
          </p:cNvPr>
          <p:cNvSpPr/>
          <p:nvPr/>
        </p:nvSpPr>
        <p:spPr>
          <a:xfrm>
            <a:off x="1002567" y="1047301"/>
            <a:ext cx="7237203" cy="528591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文本框 6">
            <a:extLst>
              <a:ext uri="{FF2B5EF4-FFF2-40B4-BE49-F238E27FC236}">
                <a16:creationId xmlns:a16="http://schemas.microsoft.com/office/drawing/2014/main" id="{D285F215-9437-4A92-A38E-BE6516507BC6}"/>
              </a:ext>
            </a:extLst>
          </p:cNvPr>
          <p:cNvSpPr txBox="1"/>
          <p:nvPr/>
        </p:nvSpPr>
        <p:spPr>
          <a:xfrm>
            <a:off x="1132793" y="1230501"/>
            <a:ext cx="2689699" cy="76944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文献阅读</a:t>
            </a:r>
            <a:endParaRPr kumimoji="0" lang="en-US" altLang="zh-CN" sz="44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AE90BB3E-C0BE-4055-9E38-75F4077DEDC5}"/>
              </a:ext>
            </a:extLst>
          </p:cNvPr>
          <p:cNvSpPr txBox="1"/>
          <p:nvPr/>
        </p:nvSpPr>
        <p:spPr>
          <a:xfrm>
            <a:off x="1132793" y="2103870"/>
            <a:ext cx="6792007" cy="3905043"/>
          </a:xfrm>
          <a:prstGeom prst="rect">
            <a:avLst/>
          </a:prstGeom>
          <a:noFill/>
        </p:spPr>
        <p:txBody>
          <a:bodyPr wrap="square" rtlCol="0">
            <a:spAutoFit/>
            <a:scene3d>
              <a:camera prst="orthographicFront"/>
              <a:lightRig rig="threePt" dir="t"/>
            </a:scene3d>
            <a:sp3d contourW="12700"/>
          </a:bodyPr>
          <a:lstStyle/>
          <a:p>
            <a:pPr marL="45720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马克思、恩格斯：</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共产党宣言</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马克思恩格斯选集</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第一卷，人民出版社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2012</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年版</a:t>
            </a:r>
          </a:p>
          <a:p>
            <a:pPr marL="45720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恩格斯：</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在马克思墓前的讲话</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马克思恩格斯选集</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第三卷，人民出版社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2012</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年版</a:t>
            </a:r>
          </a:p>
          <a:p>
            <a:pPr marL="457200" marR="0" lvl="0" indent="-457200" algn="just" defTabSz="914400" rtl="0" eaLnBrk="1" fontAlgn="auto" latinLnBrk="0" hangingPunct="1">
              <a:lnSpc>
                <a:spcPct val="150000"/>
              </a:lnSpc>
              <a:spcBef>
                <a:spcPts val="0"/>
              </a:spcBef>
              <a:spcAft>
                <a:spcPts val="0"/>
              </a:spcAft>
              <a:buClrTx/>
              <a:buSzTx/>
              <a:buFont typeface="+mj-lt"/>
              <a:buAutoNum type="arabicPeriod"/>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列宁：</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马克思主义的三个来源和三个组成部分</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列宁选集</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第二卷，人民出版社</a:t>
            </a:r>
            <a:r>
              <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2012</a:t>
            </a: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年版</a:t>
            </a:r>
          </a:p>
        </p:txBody>
      </p:sp>
    </p:spTree>
    <p:extLst>
      <p:ext uri="{BB962C8B-B14F-4D97-AF65-F5344CB8AC3E}">
        <p14:creationId xmlns:p14="http://schemas.microsoft.com/office/powerpoint/2010/main" val="3940210651"/>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ppt_w</p:attrName>
                                        </p:attrNameLst>
                                      </p:cBhvr>
                                      <p:tavLst>
                                        <p:tav tm="0" fmla="#ppt_w*sin(2.5*pi*$)">
                                          <p:val>
                                            <p:fltVal val="0"/>
                                          </p:val>
                                        </p:tav>
                                        <p:tav tm="100000">
                                          <p:val>
                                            <p:fltVal val="1"/>
                                          </p:val>
                                        </p:tav>
                                      </p:tavLst>
                                    </p:anim>
                                    <p:anim calcmode="lin" valueType="num">
                                      <p:cBhvr>
                                        <p:cTn id="9" dur="5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520092050"/>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520092050"/>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092050"/>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PA" val="v5.2.9"/>
</p:tagLst>
</file>

<file path=ppt/tags/tag10.xml><?xml version="1.0" encoding="utf-8"?>
<p:tagLst xmlns:a="http://schemas.openxmlformats.org/drawingml/2006/main" xmlns:r="http://schemas.openxmlformats.org/officeDocument/2006/relationships" xmlns:p="http://schemas.openxmlformats.org/presentationml/2006/main">
  <p:tag name="PA" val="v5.2.9"/>
</p:tagLst>
</file>

<file path=ppt/tags/tag11.xml><?xml version="1.0" encoding="utf-8"?>
<p:tagLst xmlns:a="http://schemas.openxmlformats.org/drawingml/2006/main" xmlns:r="http://schemas.openxmlformats.org/officeDocument/2006/relationships" xmlns:p="http://schemas.openxmlformats.org/presentationml/2006/main">
  <p:tag name="PA" val="v5.2.9"/>
</p:tagLst>
</file>

<file path=ppt/tags/tag12.xml><?xml version="1.0" encoding="utf-8"?>
<p:tagLst xmlns:a="http://schemas.openxmlformats.org/drawingml/2006/main" xmlns:r="http://schemas.openxmlformats.org/officeDocument/2006/relationships" xmlns:p="http://schemas.openxmlformats.org/presentationml/2006/main">
  <p:tag name="PA" val="v5.2.9"/>
</p:tagLst>
</file>

<file path=ppt/tags/tag13.xml><?xml version="1.0" encoding="utf-8"?>
<p:tagLst xmlns:a="http://schemas.openxmlformats.org/drawingml/2006/main" xmlns:r="http://schemas.openxmlformats.org/officeDocument/2006/relationships" xmlns:p="http://schemas.openxmlformats.org/presentationml/2006/main">
  <p:tag name="PA" val="v5.2.9"/>
</p:tagLst>
</file>

<file path=ppt/tags/tag14.xml><?xml version="1.0" encoding="utf-8"?>
<p:tagLst xmlns:a="http://schemas.openxmlformats.org/drawingml/2006/main" xmlns:r="http://schemas.openxmlformats.org/officeDocument/2006/relationships" xmlns:p="http://schemas.openxmlformats.org/presentationml/2006/main">
  <p:tag name="PA" val="v5.2.9"/>
</p:tagLst>
</file>

<file path=ppt/tags/tag15.xml><?xml version="1.0" encoding="utf-8"?>
<p:tagLst xmlns:a="http://schemas.openxmlformats.org/drawingml/2006/main" xmlns:r="http://schemas.openxmlformats.org/officeDocument/2006/relationships" xmlns:p="http://schemas.openxmlformats.org/presentationml/2006/main">
  <p:tag name="PA" val="v5.2.9"/>
</p:tagLst>
</file>

<file path=ppt/tags/tag16.xml><?xml version="1.0" encoding="utf-8"?>
<p:tagLst xmlns:a="http://schemas.openxmlformats.org/drawingml/2006/main" xmlns:r="http://schemas.openxmlformats.org/officeDocument/2006/relationships" xmlns:p="http://schemas.openxmlformats.org/presentationml/2006/main">
  <p:tag name="PA" val="v5.2.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微软雅黑"/>
        <a:ea typeface="Microsoft YaHei"/>
        <a:cs typeface=""/>
      </a:majorFont>
      <a:minorFont>
        <a:latin typeface="微软雅黑"/>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微软雅黑+Arial">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lumMod val="50000"/>
          </a:schemeClr>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indent="629920" algn="ctr">
          <a:lnSpc>
            <a:spcPct val="150000"/>
          </a:lnSpc>
          <a:defRPr sz="2400" b="1" dirty="0">
            <a:latin typeface="+mn-ea"/>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lumMod val="50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a:noFill/>
        </a:ln>
      </a:spPr>
      <a:bodyPr>
        <a:spAutoFit/>
      </a:bodyPr>
      <a:lstStyle>
        <a:defPPr indent="629920" algn="just" eaLnBrk="1" hangingPunct="1">
          <a:lnSpc>
            <a:spcPct val="150000"/>
          </a:lnSpc>
          <a:spcBef>
            <a:spcPts val="1400"/>
          </a:spcBef>
          <a:defRPr sz="2400" dirty="0">
            <a:latin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微软雅黑"/>
        <a:ea typeface="Microsoft YaHei"/>
        <a:cs typeface=""/>
      </a:majorFont>
      <a:minorFont>
        <a:latin typeface="微软雅黑"/>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rtlCol="0" anchor="ctr">
        <a:spAutoFit/>
      </a:bodyPr>
      <a:lstStyle>
        <a:defPPr algn="just">
          <a:lnSpc>
            <a:spcPct val="150000"/>
          </a:lnSpc>
          <a:spcBef>
            <a:spcPct val="0"/>
          </a:spcBef>
          <a:defRPr sz="2400" dirty="0">
            <a:latin typeface="微软雅黑" panose="020B0503020204020204" pitchFamily="34" charset="-122"/>
            <a:ea typeface="微软雅黑" panose="020B0503020204020204" pitchFamily="34" charset="-122"/>
          </a:defRPr>
        </a:defPPr>
      </a:lstStyle>
      <a:style>
        <a:lnRef idx="2">
          <a:schemeClr val="accent5">
            <a:shade val="50000"/>
          </a:schemeClr>
        </a:lnRef>
        <a:fillRef idx="1">
          <a:schemeClr val="accent5"/>
        </a:fillRef>
        <a:effectRef idx="0">
          <a:schemeClr val="accent5"/>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2022</Words>
  <Application>Microsoft Office PowerPoint</Application>
  <PresentationFormat>宽屏</PresentationFormat>
  <Paragraphs>132</Paragraphs>
  <Slides>30</Slides>
  <Notes>1</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30</vt:i4>
      </vt:variant>
    </vt:vector>
  </HeadingPairs>
  <TitlesOfParts>
    <vt:vector size="43" baseType="lpstr">
      <vt:lpstr>等线</vt:lpstr>
      <vt:lpstr>等线 Light</vt:lpstr>
      <vt:lpstr>宋体</vt:lpstr>
      <vt:lpstr>Microsoft YaHei</vt:lpstr>
      <vt:lpstr>Microsoft YaHei</vt:lpstr>
      <vt:lpstr>arial</vt:lpstr>
      <vt:lpstr>arial</vt:lpstr>
      <vt:lpstr>Calibri</vt:lpstr>
      <vt:lpstr>Wingdings</vt:lpstr>
      <vt:lpstr>Office 主题​​</vt:lpstr>
      <vt:lpstr>2_Office 主题</vt:lpstr>
      <vt:lpstr>6_Office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金融危机“捧热”《资本论》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Marshall Ailx</dc:creator>
  <cp:lastModifiedBy>华为</cp:lastModifiedBy>
  <cp:revision>1667</cp:revision>
  <dcterms:created xsi:type="dcterms:W3CDTF">2019-05-20T02:18:30Z</dcterms:created>
  <dcterms:modified xsi:type="dcterms:W3CDTF">2022-09-22T08:46:37Z</dcterms:modified>
</cp:coreProperties>
</file>