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19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7707-99EA-4412-B48F-FE7BC7401AAE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5D9-5379-45CD-B356-6781920E2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17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7707-99EA-4412-B48F-FE7BC7401AAE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5D9-5379-45CD-B356-6781920E2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7707-99EA-4412-B48F-FE7BC7401AAE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5D9-5379-45CD-B356-6781920E2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00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7707-99EA-4412-B48F-FE7BC7401AAE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5D9-5379-45CD-B356-6781920E2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00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7707-99EA-4412-B48F-FE7BC7401AAE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5D9-5379-45CD-B356-6781920E2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9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7707-99EA-4412-B48F-FE7BC7401AAE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5D9-5379-45CD-B356-6781920E2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58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7707-99EA-4412-B48F-FE7BC7401AAE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5D9-5379-45CD-B356-6781920E2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51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7707-99EA-4412-B48F-FE7BC7401AAE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5D9-5379-45CD-B356-6781920E2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37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7707-99EA-4412-B48F-FE7BC7401AAE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5D9-5379-45CD-B356-6781920E2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60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7707-99EA-4412-B48F-FE7BC7401AAE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5D9-5379-45CD-B356-6781920E2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25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7707-99EA-4412-B48F-FE7BC7401AAE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5D9-5379-45CD-B356-6781920E2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54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F7707-99EA-4412-B48F-FE7BC7401AAE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E5D9-5379-45CD-B356-6781920E2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73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99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5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3"/>
          <p:cNvSpPr/>
          <p:nvPr/>
        </p:nvSpPr>
        <p:spPr>
          <a:xfrm>
            <a:off x="228600" y="6308725"/>
            <a:ext cx="8915400" cy="0"/>
          </a:xfrm>
          <a:custGeom>
            <a:avLst/>
            <a:gdLst/>
            <a:ahLst/>
            <a:cxnLst/>
            <a:rect l="l" t="t" r="r" b="b"/>
            <a:pathLst>
              <a:path w="8915400">
                <a:moveTo>
                  <a:pt x="0" y="0"/>
                </a:moveTo>
                <a:lnTo>
                  <a:pt x="8915400" y="0"/>
                </a:lnTo>
              </a:path>
            </a:pathLst>
          </a:custGeom>
          <a:ln w="57150">
            <a:solidFill>
              <a:srgbClr val="000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228600" y="549275"/>
            <a:ext cx="8915400" cy="0"/>
          </a:xfrm>
          <a:custGeom>
            <a:avLst/>
            <a:gdLst/>
            <a:ahLst/>
            <a:cxnLst/>
            <a:rect l="l" t="t" r="r" b="b"/>
            <a:pathLst>
              <a:path w="8915400">
                <a:moveTo>
                  <a:pt x="0" y="0"/>
                </a:moveTo>
                <a:lnTo>
                  <a:pt x="8915400" y="0"/>
                </a:lnTo>
              </a:path>
            </a:pathLst>
          </a:custGeom>
          <a:ln w="5715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7"/>
          <p:cNvSpPr txBox="1">
            <a:spLocks/>
          </p:cNvSpPr>
          <p:nvPr/>
        </p:nvSpPr>
        <p:spPr>
          <a:xfrm>
            <a:off x="228601" y="3555"/>
            <a:ext cx="8915400" cy="514187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2255">
              <a:lnSpc>
                <a:spcPct val="100000"/>
              </a:lnSpc>
              <a:tabLst>
                <a:tab pos="1007744" algn="l"/>
                <a:tab pos="1638935" algn="l"/>
                <a:tab pos="2384425" algn="l"/>
                <a:tab pos="3128010" algn="l"/>
              </a:tabLst>
            </a:pPr>
            <a:r>
              <a:rPr lang="zh-CN" altLang="en-US" sz="3200" dirty="0">
                <a:solidFill>
                  <a:srgbClr val="0033CC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/>
              </a:rPr>
              <a:t>高	等	传	热	学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  <a:cs typeface="华文行楷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2669894" y="3010535"/>
            <a:ext cx="5131443" cy="418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295"/>
              </a:lnSpc>
            </a:pPr>
            <a:r>
              <a:rPr lang="zh-CN" altLang="en-US" sz="4000" b="1" spc="-1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第一</a:t>
            </a:r>
            <a:r>
              <a:rPr lang="zh-CN" altLang="en-US" sz="4000" b="1" spc="-1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章 绪论</a:t>
            </a:r>
            <a:endParaRPr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</p:txBody>
      </p:sp>
      <p:sp>
        <p:nvSpPr>
          <p:cNvPr id="20" name="object 2"/>
          <p:cNvSpPr/>
          <p:nvPr/>
        </p:nvSpPr>
        <p:spPr>
          <a:xfrm>
            <a:off x="228600" y="6308725"/>
            <a:ext cx="8915400" cy="549275"/>
          </a:xfrm>
          <a:custGeom>
            <a:avLst/>
            <a:gdLst/>
            <a:ahLst/>
            <a:cxnLst/>
            <a:rect l="l" t="t" r="r" b="b"/>
            <a:pathLst>
              <a:path w="8915400" h="549275">
                <a:moveTo>
                  <a:pt x="0" y="549275"/>
                </a:moveTo>
                <a:lnTo>
                  <a:pt x="8915400" y="549275"/>
                </a:lnTo>
                <a:lnTo>
                  <a:pt x="89154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13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7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5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7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1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12</Words>
  <Application>Microsoft Office PowerPoint</Application>
  <PresentationFormat>全屏显示(4:3)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黑体</vt:lpstr>
      <vt:lpstr>华文行楷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姜昌伟</dc:creator>
  <cp:lastModifiedBy>zh_jiang1108@163.com</cp:lastModifiedBy>
  <cp:revision>4</cp:revision>
  <dcterms:created xsi:type="dcterms:W3CDTF">2015-11-08T10:49:19Z</dcterms:created>
  <dcterms:modified xsi:type="dcterms:W3CDTF">2022-09-14T07:28:29Z</dcterms:modified>
</cp:coreProperties>
</file>