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4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77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20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83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66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4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42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47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76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43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33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63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228600" y="630872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845578" y="2979001"/>
            <a:ext cx="6207853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4000" b="1" spc="-1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第九章 </a:t>
            </a:r>
            <a:r>
              <a:rPr lang="zh-CN" altLang="en-US" sz="4000" b="1" spc="-1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紊流强迫对流传热</a:t>
            </a:r>
            <a:endParaRPr sz="4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25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0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1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73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66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6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4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99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4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2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8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03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90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75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18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9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2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25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14</Words>
  <Application>Microsoft Office PowerPoint</Application>
  <PresentationFormat>全屏显示(4:3)</PresentationFormat>
  <Paragraphs>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黑体</vt:lpstr>
      <vt:lpstr>华文行楷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姜昌伟</dc:creator>
  <cp:lastModifiedBy>zh_jiang1108@163.com</cp:lastModifiedBy>
  <cp:revision>4</cp:revision>
  <dcterms:created xsi:type="dcterms:W3CDTF">2015-11-08T10:59:20Z</dcterms:created>
  <dcterms:modified xsi:type="dcterms:W3CDTF">2022-09-14T08:24:19Z</dcterms:modified>
</cp:coreProperties>
</file>