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9" r:id="rId3"/>
    <p:sldId id="258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119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77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20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83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66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4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42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47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76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43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33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63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228600" y="630872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1971413" y="2893900"/>
            <a:ext cx="6098795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4000" b="1" spc="-1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第七章 层流强迫对流换热</a:t>
            </a:r>
            <a:endParaRPr sz="4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25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02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1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73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660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64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40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99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41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22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428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03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903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75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18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98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2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14</Words>
  <Application>Microsoft Office PowerPoint</Application>
  <PresentationFormat>全屏显示(4:3)</PresentationFormat>
  <Paragraphs>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黑体</vt:lpstr>
      <vt:lpstr>华文行楷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姜昌伟</dc:creator>
  <cp:lastModifiedBy>zh_jiang1108@163.com</cp:lastModifiedBy>
  <cp:revision>4</cp:revision>
  <dcterms:created xsi:type="dcterms:W3CDTF">2015-11-08T10:59:20Z</dcterms:created>
  <dcterms:modified xsi:type="dcterms:W3CDTF">2022-09-14T07:28:56Z</dcterms:modified>
</cp:coreProperties>
</file>